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6" r:id="rId7"/>
    <p:sldId id="263" r:id="rId8"/>
    <p:sldId id="264" r:id="rId9"/>
    <p:sldId id="262" r:id="rId10"/>
    <p:sldId id="261" r:id="rId1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 roundtripDataSignature="AMtx7mgWXTlFVanaXb1Onv82P++q7hW1v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1" autoAdjust="0"/>
    <p:restoredTop sz="94676" autoAdjust="0"/>
  </p:normalViewPr>
  <p:slideViewPr>
    <p:cSldViewPr>
      <p:cViewPr varScale="1">
        <p:scale>
          <a:sx n="106" d="100"/>
          <a:sy n="106" d="100"/>
        </p:scale>
        <p:origin x="672"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4161694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159216f80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6159216f80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6159216f80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6159216f80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Naslovni diapozitiv" type="title">
  <p:cSld name="TITLE">
    <p:spTree>
      <p:nvGrpSpPr>
        <p:cNvPr id="1" name="Shape 12"/>
        <p:cNvGrpSpPr/>
        <p:nvPr/>
      </p:nvGrpSpPr>
      <p:grpSpPr>
        <a:xfrm>
          <a:off x="0" y="0"/>
          <a:ext cx="0" cy="0"/>
          <a:chOff x="0" y="0"/>
          <a:chExt cx="0" cy="0"/>
        </a:xfrm>
      </p:grpSpPr>
      <p:pic>
        <p:nvPicPr>
          <p:cNvPr id="13" name="Google Shape;13;p7" descr="Droplets-HD-Title-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 name="Google Shape;14;p7"/>
          <p:cNvSpPr txBox="1">
            <a:spLocks noGrp="1"/>
          </p:cNvSpPr>
          <p:nvPr>
            <p:ph type="ctrTitle"/>
          </p:nvPr>
        </p:nvSpPr>
        <p:spPr>
          <a:xfrm>
            <a:off x="1751012" y="1300785"/>
            <a:ext cx="8689976" cy="250921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Twentieth Century"/>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7"/>
          <p:cNvSpPr txBox="1">
            <a:spLocks noGrp="1"/>
          </p:cNvSpPr>
          <p:nvPr>
            <p:ph type="subTitle" idx="1"/>
          </p:nvPr>
        </p:nvSpPr>
        <p:spPr>
          <a:xfrm>
            <a:off x="1751012" y="3886200"/>
            <a:ext cx="8689976" cy="1371599"/>
          </a:xfrm>
          <a:prstGeom prst="rect">
            <a:avLst/>
          </a:prstGeom>
          <a:noFill/>
          <a:ln>
            <a:noFill/>
          </a:ln>
        </p:spPr>
        <p:txBody>
          <a:bodyPr spcFirstLastPara="1" wrap="square" lIns="91425" tIns="45700" rIns="91425" bIns="45700" anchor="t" anchorCtr="0">
            <a:normAutofit/>
          </a:bodyPr>
          <a:lstStyle>
            <a:lvl1pPr lvl="0" algn="ctr">
              <a:lnSpc>
                <a:spcPct val="120000"/>
              </a:lnSpc>
              <a:spcBef>
                <a:spcPts val="1000"/>
              </a:spcBef>
              <a:spcAft>
                <a:spcPts val="0"/>
              </a:spcAft>
              <a:buSzPts val="2200"/>
              <a:buNone/>
              <a:defRPr sz="2200">
                <a:solidFill>
                  <a:srgbClr val="7F7F7F"/>
                </a:solidFill>
              </a:defRPr>
            </a:lvl1pPr>
            <a:lvl2pPr lvl="1" algn="ctr">
              <a:lnSpc>
                <a:spcPct val="120000"/>
              </a:lnSpc>
              <a:spcBef>
                <a:spcPts val="500"/>
              </a:spcBef>
              <a:spcAft>
                <a:spcPts val="0"/>
              </a:spcAft>
              <a:buSzPts val="2000"/>
              <a:buNone/>
              <a:defRPr sz="20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a:endParaRPr/>
          </a:p>
        </p:txBody>
      </p:sp>
      <p:sp>
        <p:nvSpPr>
          <p:cNvPr id="16" name="Google Shape;16;p7"/>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7"/>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7"/>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ska slika z napisom">
  <p:cSld name="Panoramska slika z napisom">
    <p:spTree>
      <p:nvGrpSpPr>
        <p:cNvPr id="1" name="Shape 78"/>
        <p:cNvGrpSpPr/>
        <p:nvPr/>
      </p:nvGrpSpPr>
      <p:grpSpPr>
        <a:xfrm>
          <a:off x="0" y="0"/>
          <a:ext cx="0" cy="0"/>
          <a:chOff x="0" y="0"/>
          <a:chExt cx="0" cy="0"/>
        </a:xfrm>
      </p:grpSpPr>
      <p:pic>
        <p:nvPicPr>
          <p:cNvPr id="79" name="Google Shape;79;p16"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0" name="Google Shape;80;p16"/>
          <p:cNvSpPr txBox="1">
            <a:spLocks noGrp="1"/>
          </p:cNvSpPr>
          <p:nvPr>
            <p:ph type="title"/>
          </p:nvPr>
        </p:nvSpPr>
        <p:spPr>
          <a:xfrm>
            <a:off x="913794" y="4289374"/>
            <a:ext cx="10364432" cy="81161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6"/>
          <p:cNvSpPr>
            <a:spLocks noGrp="1"/>
          </p:cNvSpPr>
          <p:nvPr>
            <p:ph type="pic" idx="2"/>
          </p:nvPr>
        </p:nvSpPr>
        <p:spPr>
          <a:xfrm>
            <a:off x="1184744" y="698261"/>
            <a:ext cx="9822532" cy="3214136"/>
          </a:xfrm>
          <a:prstGeom prst="roundRect">
            <a:avLst>
              <a:gd name="adj" fmla="val 4944"/>
            </a:avLst>
          </a:prstGeom>
          <a:noFill/>
          <a:ln w="82550" cap="sq" cmpd="sng">
            <a:solidFill>
              <a:srgbClr val="C0D3E4"/>
            </a:solidFill>
            <a:prstDash val="solid"/>
            <a:miter lim="800000"/>
            <a:headEnd type="none" w="sm" len="sm"/>
            <a:tailEnd type="none" w="sm" len="sm"/>
          </a:ln>
        </p:spPr>
        <p:txBody>
          <a:bodyPr spcFirstLastPara="1" wrap="square" lIns="91425" tIns="45700" rIns="91425" bIns="45700" anchor="t" anchorCtr="0">
            <a:normAutofit/>
          </a:bodyPr>
          <a:lstStyle>
            <a:lvl1pPr marR="0" lvl="0" algn="ctr" rtl="0">
              <a:lnSpc>
                <a:spcPct val="120000"/>
              </a:lnSpc>
              <a:spcBef>
                <a:spcPts val="1000"/>
              </a:spcBef>
              <a:spcAft>
                <a:spcPts val="0"/>
              </a:spcAft>
              <a:buClr>
                <a:schemeClr val="dk1"/>
              </a:buClr>
              <a:buSzPts val="3200"/>
              <a:buFont typeface="Arial"/>
              <a:buNone/>
              <a:defRPr sz="3200" b="0" i="0" u="none" strike="noStrike" cap="none">
                <a:solidFill>
                  <a:schemeClr val="dk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dk1"/>
              </a:buClr>
              <a:buSzPts val="2800"/>
              <a:buFont typeface="Arial"/>
              <a:buNone/>
              <a:defRPr sz="2800" b="0" i="0" u="none" strike="noStrike" cap="none">
                <a:solidFill>
                  <a:schemeClr val="dk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dk1"/>
              </a:buClr>
              <a:buSzPts val="2400"/>
              <a:buFont typeface="Arial"/>
              <a:buNone/>
              <a:defRPr sz="2400" b="0" i="0" u="none" strike="noStrike" cap="none">
                <a:solidFill>
                  <a:schemeClr val="dk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82" name="Google Shape;82;p16"/>
          <p:cNvSpPr txBox="1">
            <a:spLocks noGrp="1"/>
          </p:cNvSpPr>
          <p:nvPr>
            <p:ph type="body" idx="1"/>
          </p:nvPr>
        </p:nvSpPr>
        <p:spPr>
          <a:xfrm>
            <a:off x="913774" y="5108728"/>
            <a:ext cx="10364452" cy="682472"/>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83" name="Google Shape;83;p16"/>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6"/>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6"/>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aslov in napis">
  <p:cSld name="Naslov in napis">
    <p:spTree>
      <p:nvGrpSpPr>
        <p:cNvPr id="1" name="Shape 86"/>
        <p:cNvGrpSpPr/>
        <p:nvPr/>
      </p:nvGrpSpPr>
      <p:grpSpPr>
        <a:xfrm>
          <a:off x="0" y="0"/>
          <a:ext cx="0" cy="0"/>
          <a:chOff x="0" y="0"/>
          <a:chExt cx="0" cy="0"/>
        </a:xfrm>
      </p:grpSpPr>
      <p:pic>
        <p:nvPicPr>
          <p:cNvPr id="87" name="Google Shape;87;p17"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8" name="Google Shape;88;p17"/>
          <p:cNvSpPr txBox="1">
            <a:spLocks noGrp="1"/>
          </p:cNvSpPr>
          <p:nvPr>
            <p:ph type="title"/>
          </p:nvPr>
        </p:nvSpPr>
        <p:spPr>
          <a:xfrm>
            <a:off x="913774" y="609599"/>
            <a:ext cx="10364452" cy="342724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7"/>
          <p:cNvSpPr txBox="1">
            <a:spLocks noGrp="1"/>
          </p:cNvSpPr>
          <p:nvPr>
            <p:ph type="body" idx="1"/>
          </p:nvPr>
        </p:nvSpPr>
        <p:spPr>
          <a:xfrm>
            <a:off x="913775" y="4204821"/>
            <a:ext cx="10364452" cy="1586380"/>
          </a:xfrm>
          <a:prstGeom prst="rect">
            <a:avLst/>
          </a:prstGeom>
          <a:noFill/>
          <a:ln>
            <a:noFill/>
          </a:ln>
        </p:spPr>
        <p:txBody>
          <a:bodyPr spcFirstLastPara="1" wrap="square" lIns="91425" tIns="45700" rIns="91425" bIns="45700" anchor="ctr"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90" name="Google Shape;90;p17"/>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7"/>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7"/>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itat z napisom">
  <p:cSld name="Citat z napisom">
    <p:spTree>
      <p:nvGrpSpPr>
        <p:cNvPr id="1" name="Shape 93"/>
        <p:cNvGrpSpPr/>
        <p:nvPr/>
      </p:nvGrpSpPr>
      <p:grpSpPr>
        <a:xfrm>
          <a:off x="0" y="0"/>
          <a:ext cx="0" cy="0"/>
          <a:chOff x="0" y="0"/>
          <a:chExt cx="0" cy="0"/>
        </a:xfrm>
      </p:grpSpPr>
      <p:pic>
        <p:nvPicPr>
          <p:cNvPr id="94" name="Google Shape;94;p18"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5" name="Google Shape;95;p18"/>
          <p:cNvSpPr txBox="1">
            <a:spLocks noGrp="1"/>
          </p:cNvSpPr>
          <p:nvPr>
            <p:ph type="title"/>
          </p:nvPr>
        </p:nvSpPr>
        <p:spPr>
          <a:xfrm>
            <a:off x="1446212" y="609600"/>
            <a:ext cx="9302752" cy="299290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8"/>
          <p:cNvSpPr txBox="1">
            <a:spLocks noGrp="1"/>
          </p:cNvSpPr>
          <p:nvPr>
            <p:ph type="body" idx="1"/>
          </p:nvPr>
        </p:nvSpPr>
        <p:spPr>
          <a:xfrm>
            <a:off x="1720644" y="3610032"/>
            <a:ext cx="8752299" cy="5947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97" name="Google Shape;97;p18"/>
          <p:cNvSpPr txBox="1">
            <a:spLocks noGrp="1"/>
          </p:cNvSpPr>
          <p:nvPr>
            <p:ph type="body" idx="2"/>
          </p:nvPr>
        </p:nvSpPr>
        <p:spPr>
          <a:xfrm>
            <a:off x="913774" y="4372796"/>
            <a:ext cx="10364452" cy="1421053"/>
          </a:xfrm>
          <a:prstGeom prst="rect">
            <a:avLst/>
          </a:prstGeom>
          <a:noFill/>
          <a:ln>
            <a:noFill/>
          </a:ln>
        </p:spPr>
        <p:txBody>
          <a:bodyPr spcFirstLastPara="1" wrap="square" lIns="91425" tIns="45700" rIns="91425" bIns="45700" anchor="ctr"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98" name="Google Shape;98;p18"/>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8"/>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
        <p:nvSpPr>
          <p:cNvPr id="101" name="Google Shape;101;p18"/>
          <p:cNvSpPr txBox="1"/>
          <p:nvPr/>
        </p:nvSpPr>
        <p:spPr>
          <a:xfrm>
            <a:off x="1001488" y="75416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8000"/>
              <a:buFont typeface="Twentieth Century"/>
              <a:buNone/>
            </a:pPr>
            <a:r>
              <a:rPr lang="sl-SI" sz="8000" b="0" i="0" u="none" strike="noStrike" cap="none">
                <a:solidFill>
                  <a:schemeClr val="dk1"/>
                </a:solidFill>
                <a:latin typeface="Twentieth Century"/>
                <a:ea typeface="Twentieth Century"/>
                <a:cs typeface="Twentieth Century"/>
                <a:sym typeface="Twentieth Century"/>
              </a:rPr>
              <a:t>“</a:t>
            </a:r>
            <a:endParaRPr/>
          </a:p>
        </p:txBody>
      </p:sp>
      <p:sp>
        <p:nvSpPr>
          <p:cNvPr id="102" name="Google Shape;102;p18"/>
          <p:cNvSpPr txBox="1"/>
          <p:nvPr/>
        </p:nvSpPr>
        <p:spPr>
          <a:xfrm>
            <a:off x="10557558" y="2993578"/>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8000"/>
              <a:buFont typeface="Twentieth Century"/>
              <a:buNone/>
            </a:pPr>
            <a:r>
              <a:rPr lang="sl-SI" sz="8000" b="0" i="0" u="none" strike="noStrike" cap="none">
                <a:solidFill>
                  <a:schemeClr val="dk1"/>
                </a:solidFill>
                <a:latin typeface="Twentieth Century"/>
                <a:ea typeface="Twentieth Century"/>
                <a:cs typeface="Twentieth Century"/>
                <a:sym typeface="Twentieth Century"/>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Kartica z imenom">
  <p:cSld name="Kartica z imenom">
    <p:spTree>
      <p:nvGrpSpPr>
        <p:cNvPr id="1" name="Shape 103"/>
        <p:cNvGrpSpPr/>
        <p:nvPr/>
      </p:nvGrpSpPr>
      <p:grpSpPr>
        <a:xfrm>
          <a:off x="0" y="0"/>
          <a:ext cx="0" cy="0"/>
          <a:chOff x="0" y="0"/>
          <a:chExt cx="0" cy="0"/>
        </a:xfrm>
      </p:grpSpPr>
      <p:pic>
        <p:nvPicPr>
          <p:cNvPr id="104" name="Google Shape;104;p19"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05" name="Google Shape;105;p19"/>
          <p:cNvSpPr txBox="1">
            <a:spLocks noGrp="1"/>
          </p:cNvSpPr>
          <p:nvPr>
            <p:ph type="title"/>
          </p:nvPr>
        </p:nvSpPr>
        <p:spPr>
          <a:xfrm>
            <a:off x="913775" y="2138721"/>
            <a:ext cx="10364452" cy="251183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9"/>
          <p:cNvSpPr txBox="1">
            <a:spLocks noGrp="1"/>
          </p:cNvSpPr>
          <p:nvPr>
            <p:ph type="body" idx="1"/>
          </p:nvPr>
        </p:nvSpPr>
        <p:spPr>
          <a:xfrm>
            <a:off x="913775" y="4662335"/>
            <a:ext cx="10364452" cy="1140644"/>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107" name="Google Shape;107;p19"/>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9"/>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9"/>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Stolpec">
  <p:cSld name="3 Stolpec">
    <p:spTree>
      <p:nvGrpSpPr>
        <p:cNvPr id="1" name="Shape 110"/>
        <p:cNvGrpSpPr/>
        <p:nvPr/>
      </p:nvGrpSpPr>
      <p:grpSpPr>
        <a:xfrm>
          <a:off x="0" y="0"/>
          <a:ext cx="0" cy="0"/>
          <a:chOff x="0" y="0"/>
          <a:chExt cx="0" cy="0"/>
        </a:xfrm>
      </p:grpSpPr>
      <p:pic>
        <p:nvPicPr>
          <p:cNvPr id="111" name="Google Shape;111;p20"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2" name="Google Shape;112;p20"/>
          <p:cNvSpPr txBox="1">
            <a:spLocks noGrp="1"/>
          </p:cNvSpPr>
          <p:nvPr>
            <p:ph type="title"/>
          </p:nvPr>
        </p:nvSpPr>
        <p:spPr>
          <a:xfrm>
            <a:off x="913774" y="609600"/>
            <a:ext cx="10364452" cy="160509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20"/>
          <p:cNvSpPr txBox="1">
            <a:spLocks noGrp="1"/>
          </p:cNvSpPr>
          <p:nvPr>
            <p:ph type="body" idx="1"/>
          </p:nvPr>
        </p:nvSpPr>
        <p:spPr>
          <a:xfrm>
            <a:off x="913774" y="2367093"/>
            <a:ext cx="3298976"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400"/>
              <a:buNone/>
              <a:defRPr sz="24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14" name="Google Shape;114;p20"/>
          <p:cNvSpPr txBox="1">
            <a:spLocks noGrp="1"/>
          </p:cNvSpPr>
          <p:nvPr>
            <p:ph type="body" idx="2"/>
          </p:nvPr>
        </p:nvSpPr>
        <p:spPr>
          <a:xfrm>
            <a:off x="913774" y="2943355"/>
            <a:ext cx="3298976" cy="2847845"/>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15" name="Google Shape;115;p20"/>
          <p:cNvSpPr txBox="1">
            <a:spLocks noGrp="1"/>
          </p:cNvSpPr>
          <p:nvPr>
            <p:ph type="body" idx="3"/>
          </p:nvPr>
        </p:nvSpPr>
        <p:spPr>
          <a:xfrm>
            <a:off x="4452389" y="2367093"/>
            <a:ext cx="3291521"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400"/>
              <a:buNone/>
              <a:defRPr sz="24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16" name="Google Shape;116;p20"/>
          <p:cNvSpPr txBox="1">
            <a:spLocks noGrp="1"/>
          </p:cNvSpPr>
          <p:nvPr>
            <p:ph type="body" idx="4"/>
          </p:nvPr>
        </p:nvSpPr>
        <p:spPr>
          <a:xfrm>
            <a:off x="4441348" y="2943355"/>
            <a:ext cx="3303351" cy="2847845"/>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17" name="Google Shape;117;p20"/>
          <p:cNvSpPr txBox="1">
            <a:spLocks noGrp="1"/>
          </p:cNvSpPr>
          <p:nvPr>
            <p:ph type="body" idx="5"/>
          </p:nvPr>
        </p:nvSpPr>
        <p:spPr>
          <a:xfrm>
            <a:off x="7973298" y="2367093"/>
            <a:ext cx="3304928"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400"/>
              <a:buNone/>
              <a:defRPr sz="24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18" name="Google Shape;118;p20"/>
          <p:cNvSpPr txBox="1">
            <a:spLocks noGrp="1"/>
          </p:cNvSpPr>
          <p:nvPr>
            <p:ph type="body" idx="6"/>
          </p:nvPr>
        </p:nvSpPr>
        <p:spPr>
          <a:xfrm>
            <a:off x="7973298" y="2943355"/>
            <a:ext cx="3304928" cy="2847845"/>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19" name="Google Shape;119;p20"/>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20"/>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0"/>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tolpec s tremi slikami">
  <p:cSld name="Stolpec s tremi slikami">
    <p:spTree>
      <p:nvGrpSpPr>
        <p:cNvPr id="1" name="Shape 122"/>
        <p:cNvGrpSpPr/>
        <p:nvPr/>
      </p:nvGrpSpPr>
      <p:grpSpPr>
        <a:xfrm>
          <a:off x="0" y="0"/>
          <a:ext cx="0" cy="0"/>
          <a:chOff x="0" y="0"/>
          <a:chExt cx="0" cy="0"/>
        </a:xfrm>
      </p:grpSpPr>
      <p:pic>
        <p:nvPicPr>
          <p:cNvPr id="123" name="Google Shape;123;p21"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4" name="Google Shape;124;p21"/>
          <p:cNvSpPr txBox="1">
            <a:spLocks noGrp="1"/>
          </p:cNvSpPr>
          <p:nvPr>
            <p:ph type="title"/>
          </p:nvPr>
        </p:nvSpPr>
        <p:spPr>
          <a:xfrm>
            <a:off x="913774" y="610772"/>
            <a:ext cx="10364452" cy="160392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21"/>
          <p:cNvSpPr txBox="1">
            <a:spLocks noGrp="1"/>
          </p:cNvSpPr>
          <p:nvPr>
            <p:ph type="body" idx="1"/>
          </p:nvPr>
        </p:nvSpPr>
        <p:spPr>
          <a:xfrm>
            <a:off x="913774" y="4204820"/>
            <a:ext cx="3296409"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200"/>
              <a:buNone/>
              <a:defRPr sz="22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26" name="Google Shape;126;p21"/>
          <p:cNvSpPr>
            <a:spLocks noGrp="1"/>
          </p:cNvSpPr>
          <p:nvPr>
            <p:ph type="pic" idx="2"/>
          </p:nvPr>
        </p:nvSpPr>
        <p:spPr>
          <a:xfrm>
            <a:off x="913774" y="2367093"/>
            <a:ext cx="3296409" cy="1524000"/>
          </a:xfrm>
          <a:prstGeom prst="roundRect">
            <a:avLst>
              <a:gd name="adj" fmla="val 9363"/>
            </a:avLst>
          </a:prstGeom>
          <a:noFill/>
          <a:ln w="82550" cap="sq" cmpd="sng">
            <a:solidFill>
              <a:srgbClr val="C0D3E4"/>
            </a:solidFill>
            <a:prstDash val="solid"/>
            <a:miter lim="800000"/>
            <a:headEnd type="none" w="sm" len="sm"/>
            <a:tailEnd type="none" w="sm" len="sm"/>
          </a:ln>
        </p:spPr>
        <p:txBody>
          <a:bodyPr spcFirstLastPara="1" wrap="square" lIns="91425" tIns="45700" rIns="91425" bIns="45700" anchor="t" anchorCtr="0">
            <a:normAutofit/>
          </a:bodyPr>
          <a:lstStyle>
            <a:lvl1pPr marR="0" lvl="0" algn="ctr" rtl="0">
              <a:lnSpc>
                <a:spcPct val="120000"/>
              </a:lnSpc>
              <a:spcBef>
                <a:spcPts val="10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27" name="Google Shape;127;p21"/>
          <p:cNvSpPr txBox="1">
            <a:spLocks noGrp="1"/>
          </p:cNvSpPr>
          <p:nvPr>
            <p:ph type="body" idx="3"/>
          </p:nvPr>
        </p:nvSpPr>
        <p:spPr>
          <a:xfrm>
            <a:off x="913774" y="4781082"/>
            <a:ext cx="3296409" cy="1010118"/>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28" name="Google Shape;128;p21"/>
          <p:cNvSpPr txBox="1">
            <a:spLocks noGrp="1"/>
          </p:cNvSpPr>
          <p:nvPr>
            <p:ph type="body" idx="4"/>
          </p:nvPr>
        </p:nvSpPr>
        <p:spPr>
          <a:xfrm>
            <a:off x="4442759" y="4204820"/>
            <a:ext cx="3301828"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200"/>
              <a:buNone/>
              <a:defRPr sz="22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29" name="Google Shape;129;p21"/>
          <p:cNvSpPr>
            <a:spLocks noGrp="1"/>
          </p:cNvSpPr>
          <p:nvPr>
            <p:ph type="pic" idx="5"/>
          </p:nvPr>
        </p:nvSpPr>
        <p:spPr>
          <a:xfrm>
            <a:off x="4441348" y="2367093"/>
            <a:ext cx="3303352" cy="1524000"/>
          </a:xfrm>
          <a:prstGeom prst="roundRect">
            <a:avLst>
              <a:gd name="adj" fmla="val 8841"/>
            </a:avLst>
          </a:prstGeom>
          <a:noFill/>
          <a:ln w="82550" cap="sq" cmpd="sng">
            <a:solidFill>
              <a:srgbClr val="C0D3E4"/>
            </a:solidFill>
            <a:prstDash val="solid"/>
            <a:miter lim="800000"/>
            <a:headEnd type="none" w="sm" len="sm"/>
            <a:tailEnd type="none" w="sm" len="sm"/>
          </a:ln>
        </p:spPr>
        <p:txBody>
          <a:bodyPr spcFirstLastPara="1" wrap="square" lIns="91425" tIns="45700" rIns="91425" bIns="45700" anchor="t" anchorCtr="0">
            <a:normAutofit/>
          </a:bodyPr>
          <a:lstStyle>
            <a:lvl1pPr marR="0" lvl="0" algn="ctr" rtl="0">
              <a:lnSpc>
                <a:spcPct val="120000"/>
              </a:lnSpc>
              <a:spcBef>
                <a:spcPts val="10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30" name="Google Shape;130;p21"/>
          <p:cNvSpPr txBox="1">
            <a:spLocks noGrp="1"/>
          </p:cNvSpPr>
          <p:nvPr>
            <p:ph type="body" idx="6"/>
          </p:nvPr>
        </p:nvSpPr>
        <p:spPr>
          <a:xfrm>
            <a:off x="4441348" y="4781080"/>
            <a:ext cx="3303352" cy="1010119"/>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31" name="Google Shape;131;p21"/>
          <p:cNvSpPr txBox="1">
            <a:spLocks noGrp="1"/>
          </p:cNvSpPr>
          <p:nvPr>
            <p:ph type="body" idx="7"/>
          </p:nvPr>
        </p:nvSpPr>
        <p:spPr>
          <a:xfrm>
            <a:off x="7973298" y="4204820"/>
            <a:ext cx="3300681" cy="576262"/>
          </a:xfrm>
          <a:prstGeom prst="rect">
            <a:avLst/>
          </a:prstGeom>
          <a:noFill/>
          <a:ln>
            <a:noFill/>
          </a:ln>
        </p:spPr>
        <p:txBody>
          <a:bodyPr spcFirstLastPara="1" wrap="square" lIns="91425" tIns="45700" rIns="91425" bIns="45700" anchor="b" anchorCtr="0">
            <a:noAutofit/>
          </a:bodyPr>
          <a:lstStyle>
            <a:lvl1pPr marL="457200" lvl="0" indent="-228600" algn="ctr">
              <a:lnSpc>
                <a:spcPct val="85000"/>
              </a:lnSpc>
              <a:spcBef>
                <a:spcPts val="1000"/>
              </a:spcBef>
              <a:spcAft>
                <a:spcPts val="0"/>
              </a:spcAft>
              <a:buSzPts val="2200"/>
              <a:buNone/>
              <a:defRPr sz="22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132" name="Google Shape;132;p21"/>
          <p:cNvSpPr>
            <a:spLocks noGrp="1"/>
          </p:cNvSpPr>
          <p:nvPr>
            <p:ph type="pic" idx="8"/>
          </p:nvPr>
        </p:nvSpPr>
        <p:spPr>
          <a:xfrm>
            <a:off x="7973298" y="2367093"/>
            <a:ext cx="3304928" cy="1524000"/>
          </a:xfrm>
          <a:prstGeom prst="roundRect">
            <a:avLst>
              <a:gd name="adj" fmla="val 8841"/>
            </a:avLst>
          </a:prstGeom>
          <a:noFill/>
          <a:ln w="82550" cap="sq" cmpd="sng">
            <a:solidFill>
              <a:srgbClr val="C0D3E4"/>
            </a:solidFill>
            <a:prstDash val="solid"/>
            <a:miter lim="800000"/>
            <a:headEnd type="none" w="sm" len="sm"/>
            <a:tailEnd type="none" w="sm" len="sm"/>
          </a:ln>
        </p:spPr>
        <p:txBody>
          <a:bodyPr spcFirstLastPara="1" wrap="square" lIns="91425" tIns="45700" rIns="91425" bIns="45700" anchor="t" anchorCtr="0">
            <a:normAutofit/>
          </a:bodyPr>
          <a:lstStyle>
            <a:lvl1pPr marR="0" lvl="0" algn="ctr" rtl="0">
              <a:lnSpc>
                <a:spcPct val="120000"/>
              </a:lnSpc>
              <a:spcBef>
                <a:spcPts val="10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dk1"/>
              </a:buClr>
              <a:buSzPts val="1600"/>
              <a:buFont typeface="Arial"/>
              <a:buNone/>
              <a:defRPr sz="16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33" name="Google Shape;133;p21"/>
          <p:cNvSpPr txBox="1">
            <a:spLocks noGrp="1"/>
          </p:cNvSpPr>
          <p:nvPr>
            <p:ph type="body" idx="9"/>
          </p:nvPr>
        </p:nvSpPr>
        <p:spPr>
          <a:xfrm>
            <a:off x="7973173" y="4781078"/>
            <a:ext cx="3305053" cy="1010121"/>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SzPts val="900"/>
              <a:buNone/>
              <a:defRPr sz="900"/>
            </a:lvl6pPr>
            <a:lvl7pPr marL="3200400" lvl="6" indent="-228600" algn="l">
              <a:lnSpc>
                <a:spcPct val="120000"/>
              </a:lnSpc>
              <a:spcBef>
                <a:spcPts val="500"/>
              </a:spcBef>
              <a:spcAft>
                <a:spcPts val="0"/>
              </a:spcAft>
              <a:buSzPts val="900"/>
              <a:buNone/>
              <a:defRPr sz="900"/>
            </a:lvl7pPr>
            <a:lvl8pPr marL="3657600" lvl="7" indent="-228600" algn="l">
              <a:lnSpc>
                <a:spcPct val="120000"/>
              </a:lnSpc>
              <a:spcBef>
                <a:spcPts val="500"/>
              </a:spcBef>
              <a:spcAft>
                <a:spcPts val="0"/>
              </a:spcAft>
              <a:buSzPts val="900"/>
              <a:buNone/>
              <a:defRPr sz="900"/>
            </a:lvl8pPr>
            <a:lvl9pPr marL="4114800" lvl="8" indent="-228600" algn="l">
              <a:lnSpc>
                <a:spcPct val="120000"/>
              </a:lnSpc>
              <a:spcBef>
                <a:spcPts val="500"/>
              </a:spcBef>
              <a:spcAft>
                <a:spcPts val="0"/>
              </a:spcAft>
              <a:buSzPts val="900"/>
              <a:buNone/>
              <a:defRPr sz="900"/>
            </a:lvl9pPr>
          </a:lstStyle>
          <a:p>
            <a:endParaRPr/>
          </a:p>
        </p:txBody>
      </p:sp>
      <p:sp>
        <p:nvSpPr>
          <p:cNvPr id="134" name="Google Shape;134;p21"/>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21"/>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21"/>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aslov in navpično besedilo" type="vertTx">
  <p:cSld name="VERTICAL_TEXT">
    <p:spTree>
      <p:nvGrpSpPr>
        <p:cNvPr id="1" name="Shape 137"/>
        <p:cNvGrpSpPr/>
        <p:nvPr/>
      </p:nvGrpSpPr>
      <p:grpSpPr>
        <a:xfrm>
          <a:off x="0" y="0"/>
          <a:ext cx="0" cy="0"/>
          <a:chOff x="0" y="0"/>
          <a:chExt cx="0" cy="0"/>
        </a:xfrm>
      </p:grpSpPr>
      <p:pic>
        <p:nvPicPr>
          <p:cNvPr id="138" name="Google Shape;138;p22"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9" name="Google Shape;139;p22"/>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22"/>
          <p:cNvSpPr txBox="1">
            <a:spLocks noGrp="1"/>
          </p:cNvSpPr>
          <p:nvPr>
            <p:ph type="body" idx="1"/>
          </p:nvPr>
        </p:nvSpPr>
        <p:spPr>
          <a:xfrm rot="5400000">
            <a:off x="4383948" y="-1103079"/>
            <a:ext cx="3424107" cy="10364452"/>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41" name="Google Shape;141;p22"/>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22"/>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22"/>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avpični naslov in besedilo" type="vertTitleAndTx">
  <p:cSld name="VERTICAL_TITLE_AND_VERTICAL_TEXT">
    <p:spTree>
      <p:nvGrpSpPr>
        <p:cNvPr id="1" name="Shape 144"/>
        <p:cNvGrpSpPr/>
        <p:nvPr/>
      </p:nvGrpSpPr>
      <p:grpSpPr>
        <a:xfrm>
          <a:off x="0" y="0"/>
          <a:ext cx="0" cy="0"/>
          <a:chOff x="0" y="0"/>
          <a:chExt cx="0" cy="0"/>
        </a:xfrm>
      </p:grpSpPr>
      <p:pic>
        <p:nvPicPr>
          <p:cNvPr id="145" name="Google Shape;145;p23"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6" name="Google Shape;146;p23"/>
          <p:cNvSpPr txBox="1">
            <a:spLocks noGrp="1"/>
          </p:cNvSpPr>
          <p:nvPr>
            <p:ph type="title"/>
          </p:nvPr>
        </p:nvSpPr>
        <p:spPr>
          <a:xfrm rot="5400000">
            <a:off x="7410763" y="1923737"/>
            <a:ext cx="5181599" cy="25533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Twentieth Century"/>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23"/>
          <p:cNvSpPr txBox="1">
            <a:spLocks noGrp="1"/>
          </p:cNvSpPr>
          <p:nvPr>
            <p:ph type="body" idx="1"/>
          </p:nvPr>
        </p:nvSpPr>
        <p:spPr>
          <a:xfrm rot="5400000">
            <a:off x="2152338" y="-628961"/>
            <a:ext cx="5181599" cy="7658724"/>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148" name="Google Shape;148;p23"/>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23"/>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23"/>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aslov in vsebina" type="obj">
  <p:cSld name="OBJECT">
    <p:spTree>
      <p:nvGrpSpPr>
        <p:cNvPr id="1" name="Shape 19"/>
        <p:cNvGrpSpPr/>
        <p:nvPr/>
      </p:nvGrpSpPr>
      <p:grpSpPr>
        <a:xfrm>
          <a:off x="0" y="0"/>
          <a:ext cx="0" cy="0"/>
          <a:chOff x="0" y="0"/>
          <a:chExt cx="0" cy="0"/>
        </a:xfrm>
      </p:grpSpPr>
      <p:pic>
        <p:nvPicPr>
          <p:cNvPr id="20" name="Google Shape;20;p8"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 name="Google Shape;21;p8"/>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8"/>
          <p:cNvSpPr txBox="1">
            <a:spLocks noGrp="1"/>
          </p:cNvSpPr>
          <p:nvPr>
            <p:ph type="body" idx="1"/>
          </p:nvPr>
        </p:nvSpPr>
        <p:spPr>
          <a:xfrm>
            <a:off x="913774" y="2367092"/>
            <a:ext cx="10363826" cy="342410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23" name="Google Shape;23;p8"/>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8"/>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8"/>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Glava odseka" type="secHead">
  <p:cSld name="SECTION_HEADER">
    <p:spTree>
      <p:nvGrpSpPr>
        <p:cNvPr id="1" name="Shape 26"/>
        <p:cNvGrpSpPr/>
        <p:nvPr/>
      </p:nvGrpSpPr>
      <p:grpSpPr>
        <a:xfrm>
          <a:off x="0" y="0"/>
          <a:ext cx="0" cy="0"/>
          <a:chOff x="0" y="0"/>
          <a:chExt cx="0" cy="0"/>
        </a:xfrm>
      </p:grpSpPr>
      <p:pic>
        <p:nvPicPr>
          <p:cNvPr id="27" name="Google Shape;27;p9"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8" name="Google Shape;28;p9"/>
          <p:cNvSpPr txBox="1">
            <a:spLocks noGrp="1"/>
          </p:cNvSpPr>
          <p:nvPr>
            <p:ph type="title"/>
          </p:nvPr>
        </p:nvSpPr>
        <p:spPr>
          <a:xfrm>
            <a:off x="913774" y="828563"/>
            <a:ext cx="10351752" cy="2736819"/>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000"/>
              <a:buFont typeface="Twentieth Century"/>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9"/>
          <p:cNvSpPr txBox="1">
            <a:spLocks noGrp="1"/>
          </p:cNvSpPr>
          <p:nvPr>
            <p:ph type="body" idx="1"/>
          </p:nvPr>
        </p:nvSpPr>
        <p:spPr>
          <a:xfrm>
            <a:off x="913774" y="3657457"/>
            <a:ext cx="10351752" cy="1368183"/>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2000"/>
              <a:buNone/>
              <a:defRPr sz="2000">
                <a:solidFill>
                  <a:srgbClr val="7F7F7F"/>
                </a:solidFill>
              </a:defRPr>
            </a:lvl1pPr>
            <a:lvl2pPr marL="914400" lvl="1" indent="-228600" algn="l">
              <a:lnSpc>
                <a:spcPct val="120000"/>
              </a:lnSpc>
              <a:spcBef>
                <a:spcPts val="500"/>
              </a:spcBef>
              <a:spcAft>
                <a:spcPts val="0"/>
              </a:spcAft>
              <a:buSzPts val="2000"/>
              <a:buNone/>
              <a:defRPr sz="2000">
                <a:solidFill>
                  <a:srgbClr val="888888"/>
                </a:solidFill>
              </a:defRPr>
            </a:lvl2pPr>
            <a:lvl3pPr marL="1371600" lvl="2" indent="-228600" algn="l">
              <a:lnSpc>
                <a:spcPct val="120000"/>
              </a:lnSpc>
              <a:spcBef>
                <a:spcPts val="500"/>
              </a:spcBef>
              <a:spcAft>
                <a:spcPts val="0"/>
              </a:spcAft>
              <a:buSzPts val="1800"/>
              <a:buNone/>
              <a:defRPr sz="1800">
                <a:solidFill>
                  <a:srgbClr val="888888"/>
                </a:solidFill>
              </a:defRPr>
            </a:lvl3pPr>
            <a:lvl4pPr marL="1828800" lvl="3" indent="-228600" algn="l">
              <a:lnSpc>
                <a:spcPct val="120000"/>
              </a:lnSpc>
              <a:spcBef>
                <a:spcPts val="500"/>
              </a:spcBef>
              <a:spcAft>
                <a:spcPts val="0"/>
              </a:spcAft>
              <a:buSzPts val="1600"/>
              <a:buNone/>
              <a:defRPr sz="1600">
                <a:solidFill>
                  <a:srgbClr val="888888"/>
                </a:solidFill>
              </a:defRPr>
            </a:lvl4pPr>
            <a:lvl5pPr marL="2286000" lvl="4" indent="-228600" algn="l">
              <a:lnSpc>
                <a:spcPct val="120000"/>
              </a:lnSpc>
              <a:spcBef>
                <a:spcPts val="500"/>
              </a:spcBef>
              <a:spcAft>
                <a:spcPts val="0"/>
              </a:spcAft>
              <a:buSzPts val="1600"/>
              <a:buNone/>
              <a:defRPr sz="1600">
                <a:solidFill>
                  <a:srgbClr val="888888"/>
                </a:solidFill>
              </a:defRPr>
            </a:lvl5pPr>
            <a:lvl6pPr marL="2743200" lvl="5" indent="-228600" algn="l">
              <a:lnSpc>
                <a:spcPct val="120000"/>
              </a:lnSpc>
              <a:spcBef>
                <a:spcPts val="500"/>
              </a:spcBef>
              <a:spcAft>
                <a:spcPts val="0"/>
              </a:spcAft>
              <a:buSzPts val="1600"/>
              <a:buNone/>
              <a:defRPr sz="1600">
                <a:solidFill>
                  <a:srgbClr val="888888"/>
                </a:solidFill>
              </a:defRPr>
            </a:lvl6pPr>
            <a:lvl7pPr marL="3200400" lvl="6" indent="-228600" algn="l">
              <a:lnSpc>
                <a:spcPct val="120000"/>
              </a:lnSpc>
              <a:spcBef>
                <a:spcPts val="500"/>
              </a:spcBef>
              <a:spcAft>
                <a:spcPts val="0"/>
              </a:spcAft>
              <a:buSzPts val="1600"/>
              <a:buNone/>
              <a:defRPr sz="1600">
                <a:solidFill>
                  <a:srgbClr val="888888"/>
                </a:solidFill>
              </a:defRPr>
            </a:lvl7pPr>
            <a:lvl8pPr marL="3657600" lvl="7" indent="-228600" algn="l">
              <a:lnSpc>
                <a:spcPct val="120000"/>
              </a:lnSpc>
              <a:spcBef>
                <a:spcPts val="500"/>
              </a:spcBef>
              <a:spcAft>
                <a:spcPts val="0"/>
              </a:spcAft>
              <a:buSzPts val="1600"/>
              <a:buNone/>
              <a:defRPr sz="1600">
                <a:solidFill>
                  <a:srgbClr val="888888"/>
                </a:solidFill>
              </a:defRPr>
            </a:lvl8pPr>
            <a:lvl9pPr marL="4114800" lvl="8" indent="-228600" algn="l">
              <a:lnSpc>
                <a:spcPct val="120000"/>
              </a:lnSpc>
              <a:spcBef>
                <a:spcPts val="500"/>
              </a:spcBef>
              <a:spcAft>
                <a:spcPts val="0"/>
              </a:spcAft>
              <a:buSzPts val="1600"/>
              <a:buNone/>
              <a:defRPr sz="1600">
                <a:solidFill>
                  <a:srgbClr val="888888"/>
                </a:solidFill>
              </a:defRPr>
            </a:lvl9pPr>
          </a:lstStyle>
          <a:p>
            <a:endParaRPr/>
          </a:p>
        </p:txBody>
      </p:sp>
      <p:sp>
        <p:nvSpPr>
          <p:cNvPr id="30" name="Google Shape;30;p9"/>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9"/>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9"/>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ve vsebini" type="twoObj">
  <p:cSld name="TWO_OBJECTS">
    <p:spTree>
      <p:nvGrpSpPr>
        <p:cNvPr id="1" name="Shape 33"/>
        <p:cNvGrpSpPr/>
        <p:nvPr/>
      </p:nvGrpSpPr>
      <p:grpSpPr>
        <a:xfrm>
          <a:off x="0" y="0"/>
          <a:ext cx="0" cy="0"/>
          <a:chOff x="0" y="0"/>
          <a:chExt cx="0" cy="0"/>
        </a:xfrm>
      </p:grpSpPr>
      <p:pic>
        <p:nvPicPr>
          <p:cNvPr id="34" name="Google Shape;34;p10"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5" name="Google Shape;35;p10"/>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0"/>
          <p:cNvSpPr txBox="1">
            <a:spLocks noGrp="1"/>
          </p:cNvSpPr>
          <p:nvPr>
            <p:ph type="body" idx="1"/>
          </p:nvPr>
        </p:nvSpPr>
        <p:spPr>
          <a:xfrm>
            <a:off x="913774" y="2367092"/>
            <a:ext cx="5106026" cy="342410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37" name="Google Shape;37;p10"/>
          <p:cNvSpPr txBox="1">
            <a:spLocks noGrp="1"/>
          </p:cNvSpPr>
          <p:nvPr>
            <p:ph type="body" idx="2"/>
          </p:nvPr>
        </p:nvSpPr>
        <p:spPr>
          <a:xfrm>
            <a:off x="6172200" y="2367092"/>
            <a:ext cx="5105400" cy="342410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38" name="Google Shape;38;p10"/>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0"/>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0"/>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rimerjava" type="twoTxTwoObj">
  <p:cSld name="TWO_OBJECTS_WITH_TEXT">
    <p:spTree>
      <p:nvGrpSpPr>
        <p:cNvPr id="1" name="Shape 41"/>
        <p:cNvGrpSpPr/>
        <p:nvPr/>
      </p:nvGrpSpPr>
      <p:grpSpPr>
        <a:xfrm>
          <a:off x="0" y="0"/>
          <a:ext cx="0" cy="0"/>
          <a:chOff x="0" y="0"/>
          <a:chExt cx="0" cy="0"/>
        </a:xfrm>
      </p:grpSpPr>
      <p:pic>
        <p:nvPicPr>
          <p:cNvPr id="42" name="Google Shape;42;p11"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3" name="Google Shape;43;p11"/>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1"/>
          <p:cNvSpPr txBox="1">
            <a:spLocks noGrp="1"/>
          </p:cNvSpPr>
          <p:nvPr>
            <p:ph type="body" idx="1"/>
          </p:nvPr>
        </p:nvSpPr>
        <p:spPr>
          <a:xfrm>
            <a:off x="1146328" y="2371018"/>
            <a:ext cx="4873474" cy="679994"/>
          </a:xfrm>
          <a:prstGeom prst="rect">
            <a:avLst/>
          </a:prstGeom>
          <a:noFill/>
          <a:ln>
            <a:noFill/>
          </a:ln>
        </p:spPr>
        <p:txBody>
          <a:bodyPr spcFirstLastPara="1" wrap="square" lIns="91425" tIns="45700" rIns="91425" bIns="45700" anchor="b" anchorCtr="0">
            <a:noAutofit/>
          </a:bodyPr>
          <a:lstStyle>
            <a:lvl1pPr marL="457200" lvl="0" indent="-228600" algn="l">
              <a:lnSpc>
                <a:spcPct val="85000"/>
              </a:lnSpc>
              <a:spcBef>
                <a:spcPts val="1000"/>
              </a:spcBef>
              <a:spcAft>
                <a:spcPts val="0"/>
              </a:spcAft>
              <a:buSzPts val="2600"/>
              <a:buNone/>
              <a:defRPr sz="26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45" name="Google Shape;45;p11"/>
          <p:cNvSpPr txBox="1">
            <a:spLocks noGrp="1"/>
          </p:cNvSpPr>
          <p:nvPr>
            <p:ph type="body" idx="2"/>
          </p:nvPr>
        </p:nvSpPr>
        <p:spPr>
          <a:xfrm>
            <a:off x="913774" y="3051012"/>
            <a:ext cx="5106027" cy="274018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46" name="Google Shape;46;p11"/>
          <p:cNvSpPr txBox="1">
            <a:spLocks noGrp="1"/>
          </p:cNvSpPr>
          <p:nvPr>
            <p:ph type="body" idx="3"/>
          </p:nvPr>
        </p:nvSpPr>
        <p:spPr>
          <a:xfrm>
            <a:off x="6396423" y="2371018"/>
            <a:ext cx="4881804" cy="679994"/>
          </a:xfrm>
          <a:prstGeom prst="rect">
            <a:avLst/>
          </a:prstGeom>
          <a:noFill/>
          <a:ln>
            <a:noFill/>
          </a:ln>
        </p:spPr>
        <p:txBody>
          <a:bodyPr spcFirstLastPara="1" wrap="square" lIns="91425" tIns="45700" rIns="91425" bIns="45700" anchor="b" anchorCtr="0">
            <a:noAutofit/>
          </a:bodyPr>
          <a:lstStyle>
            <a:lvl1pPr marL="457200" lvl="0" indent="-228600" algn="l">
              <a:lnSpc>
                <a:spcPct val="85000"/>
              </a:lnSpc>
              <a:spcBef>
                <a:spcPts val="1000"/>
              </a:spcBef>
              <a:spcAft>
                <a:spcPts val="0"/>
              </a:spcAft>
              <a:buSzPts val="2600"/>
              <a:buNone/>
              <a:defRPr sz="2600" b="0">
                <a:solidFill>
                  <a:schemeClr val="dk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47" name="Google Shape;47;p11"/>
          <p:cNvSpPr txBox="1">
            <a:spLocks noGrp="1"/>
          </p:cNvSpPr>
          <p:nvPr>
            <p:ph type="body" idx="4"/>
          </p:nvPr>
        </p:nvSpPr>
        <p:spPr>
          <a:xfrm>
            <a:off x="6172200" y="3051012"/>
            <a:ext cx="5105401" cy="274018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48" name="Google Shape;48;p11"/>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1"/>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1"/>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amo naslov" type="titleOnly">
  <p:cSld name="TITLE_ONLY">
    <p:spTree>
      <p:nvGrpSpPr>
        <p:cNvPr id="1" name="Shape 51"/>
        <p:cNvGrpSpPr/>
        <p:nvPr/>
      </p:nvGrpSpPr>
      <p:grpSpPr>
        <a:xfrm>
          <a:off x="0" y="0"/>
          <a:ext cx="0" cy="0"/>
          <a:chOff x="0" y="0"/>
          <a:chExt cx="0" cy="0"/>
        </a:xfrm>
      </p:grpSpPr>
      <p:pic>
        <p:nvPicPr>
          <p:cNvPr id="52" name="Google Shape;52;p12"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3" name="Google Shape;53;p12"/>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2"/>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2"/>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2"/>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razen" type="blank">
  <p:cSld name="BLANK">
    <p:spTree>
      <p:nvGrpSpPr>
        <p:cNvPr id="1" name="Shape 57"/>
        <p:cNvGrpSpPr/>
        <p:nvPr/>
      </p:nvGrpSpPr>
      <p:grpSpPr>
        <a:xfrm>
          <a:off x="0" y="0"/>
          <a:ext cx="0" cy="0"/>
          <a:chOff x="0" y="0"/>
          <a:chExt cx="0" cy="0"/>
        </a:xfrm>
      </p:grpSpPr>
      <p:pic>
        <p:nvPicPr>
          <p:cNvPr id="58" name="Google Shape;58;p13"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9" name="Google Shape;59;p13"/>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3"/>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3"/>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aslov in vsebina" type="objTx">
  <p:cSld name="OBJECT_WITH_CAPTION_TEXT">
    <p:spTree>
      <p:nvGrpSpPr>
        <p:cNvPr id="1" name="Shape 62"/>
        <p:cNvGrpSpPr/>
        <p:nvPr/>
      </p:nvGrpSpPr>
      <p:grpSpPr>
        <a:xfrm>
          <a:off x="0" y="0"/>
          <a:ext cx="0" cy="0"/>
          <a:chOff x="0" y="0"/>
          <a:chExt cx="0" cy="0"/>
        </a:xfrm>
      </p:grpSpPr>
      <p:pic>
        <p:nvPicPr>
          <p:cNvPr id="63" name="Google Shape;63;p14"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4" name="Google Shape;64;p14"/>
          <p:cNvSpPr txBox="1">
            <a:spLocks noGrp="1"/>
          </p:cNvSpPr>
          <p:nvPr>
            <p:ph type="title"/>
          </p:nvPr>
        </p:nvSpPr>
        <p:spPr>
          <a:xfrm>
            <a:off x="913775" y="609600"/>
            <a:ext cx="3935688" cy="202325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4"/>
          <p:cNvSpPr txBox="1">
            <a:spLocks noGrp="1"/>
          </p:cNvSpPr>
          <p:nvPr>
            <p:ph type="body" idx="1"/>
          </p:nvPr>
        </p:nvSpPr>
        <p:spPr>
          <a:xfrm>
            <a:off x="5078062" y="609600"/>
            <a:ext cx="6200163" cy="5181599"/>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66" name="Google Shape;66;p14"/>
          <p:cNvSpPr txBox="1">
            <a:spLocks noGrp="1"/>
          </p:cNvSpPr>
          <p:nvPr>
            <p:ph type="body" idx="2"/>
          </p:nvPr>
        </p:nvSpPr>
        <p:spPr>
          <a:xfrm>
            <a:off x="913774" y="2632852"/>
            <a:ext cx="3935689" cy="3158348"/>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67" name="Google Shape;67;p14"/>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4"/>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4"/>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aslov in slika" type="picTx">
  <p:cSld name="PICTURE_WITH_CAPTION_TEXT">
    <p:spTree>
      <p:nvGrpSpPr>
        <p:cNvPr id="1" name="Shape 70"/>
        <p:cNvGrpSpPr/>
        <p:nvPr/>
      </p:nvGrpSpPr>
      <p:grpSpPr>
        <a:xfrm>
          <a:off x="0" y="0"/>
          <a:ext cx="0" cy="0"/>
          <a:chOff x="0" y="0"/>
          <a:chExt cx="0" cy="0"/>
        </a:xfrm>
      </p:grpSpPr>
      <p:pic>
        <p:nvPicPr>
          <p:cNvPr id="71" name="Google Shape;71;p15"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2" name="Google Shape;72;p15"/>
          <p:cNvSpPr txBox="1">
            <a:spLocks noGrp="1"/>
          </p:cNvSpPr>
          <p:nvPr>
            <p:ph type="title"/>
          </p:nvPr>
        </p:nvSpPr>
        <p:spPr>
          <a:xfrm>
            <a:off x="913774" y="609600"/>
            <a:ext cx="5934969" cy="202325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5"/>
          <p:cNvSpPr>
            <a:spLocks noGrp="1"/>
          </p:cNvSpPr>
          <p:nvPr>
            <p:ph type="pic" idx="2"/>
          </p:nvPr>
        </p:nvSpPr>
        <p:spPr>
          <a:xfrm>
            <a:off x="7424803" y="609601"/>
            <a:ext cx="3255358" cy="5181600"/>
          </a:xfrm>
          <a:prstGeom prst="roundRect">
            <a:avLst>
              <a:gd name="adj" fmla="val 4943"/>
            </a:avLst>
          </a:prstGeom>
          <a:noFill/>
          <a:ln w="82550" cap="sq" cmpd="sng">
            <a:solidFill>
              <a:srgbClr val="C0D3E4"/>
            </a:solidFill>
            <a:prstDash val="solid"/>
            <a:miter lim="800000"/>
            <a:headEnd type="none" w="sm" len="sm"/>
            <a:tailEnd type="none" w="sm" len="sm"/>
          </a:ln>
        </p:spPr>
        <p:txBody>
          <a:bodyPr spcFirstLastPara="1" wrap="square" lIns="91425" tIns="45700" rIns="91425" bIns="45700" anchor="t" anchorCtr="0">
            <a:normAutofit/>
          </a:bodyPr>
          <a:lstStyle>
            <a:lvl1pPr marR="0" lvl="0" algn="l" rtl="0">
              <a:lnSpc>
                <a:spcPct val="120000"/>
              </a:lnSpc>
              <a:spcBef>
                <a:spcPts val="1000"/>
              </a:spcBef>
              <a:spcAft>
                <a:spcPts val="0"/>
              </a:spcAft>
              <a:buClr>
                <a:schemeClr val="dk1"/>
              </a:buClr>
              <a:buSzPts val="3200"/>
              <a:buFont typeface="Arial"/>
              <a:buNone/>
              <a:defRPr sz="3200" b="0" i="0" u="none" strike="noStrike" cap="none">
                <a:solidFill>
                  <a:schemeClr val="dk1"/>
                </a:solidFill>
                <a:latin typeface="Twentieth Century"/>
                <a:ea typeface="Twentieth Century"/>
                <a:cs typeface="Twentieth Century"/>
                <a:sym typeface="Twentieth Century"/>
              </a:defRPr>
            </a:lvl1pPr>
            <a:lvl2pPr marR="0" lvl="1" algn="l" rtl="0">
              <a:lnSpc>
                <a:spcPct val="120000"/>
              </a:lnSpc>
              <a:spcBef>
                <a:spcPts val="500"/>
              </a:spcBef>
              <a:spcAft>
                <a:spcPts val="0"/>
              </a:spcAft>
              <a:buClr>
                <a:schemeClr val="dk1"/>
              </a:buClr>
              <a:buSzPts val="2800"/>
              <a:buFont typeface="Arial"/>
              <a:buNone/>
              <a:defRPr sz="2800" b="0" i="0" u="none" strike="noStrike" cap="none">
                <a:solidFill>
                  <a:schemeClr val="dk1"/>
                </a:solidFill>
                <a:latin typeface="Twentieth Century"/>
                <a:ea typeface="Twentieth Century"/>
                <a:cs typeface="Twentieth Century"/>
                <a:sym typeface="Twentieth Century"/>
              </a:defRPr>
            </a:lvl2pPr>
            <a:lvl3pPr marR="0" lvl="2" algn="l" rtl="0">
              <a:lnSpc>
                <a:spcPct val="120000"/>
              </a:lnSpc>
              <a:spcBef>
                <a:spcPts val="500"/>
              </a:spcBef>
              <a:spcAft>
                <a:spcPts val="0"/>
              </a:spcAft>
              <a:buClr>
                <a:schemeClr val="dk1"/>
              </a:buClr>
              <a:buSzPts val="2400"/>
              <a:buFont typeface="Arial"/>
              <a:buNone/>
              <a:defRPr sz="2400" b="0" i="0" u="none" strike="noStrike" cap="none">
                <a:solidFill>
                  <a:schemeClr val="dk1"/>
                </a:solidFill>
                <a:latin typeface="Twentieth Century"/>
                <a:ea typeface="Twentieth Century"/>
                <a:cs typeface="Twentieth Century"/>
                <a:sym typeface="Twentieth Century"/>
              </a:defRPr>
            </a:lvl3pPr>
            <a:lvl4pPr marR="0" lvl="3"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4pPr>
            <a:lvl5pPr marR="0" lvl="4"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5pPr>
            <a:lvl6pPr marR="0" lvl="5"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6pPr>
            <a:lvl7pPr marR="0" lvl="6"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7pPr>
            <a:lvl8pPr marR="0" lvl="7"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8pPr>
            <a:lvl9pPr marR="0" lvl="8" algn="l" rtl="0">
              <a:lnSpc>
                <a:spcPct val="12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74" name="Google Shape;74;p15"/>
          <p:cNvSpPr txBox="1">
            <a:spLocks noGrp="1"/>
          </p:cNvSpPr>
          <p:nvPr>
            <p:ph type="body" idx="1"/>
          </p:nvPr>
        </p:nvSpPr>
        <p:spPr>
          <a:xfrm>
            <a:off x="913794" y="2632852"/>
            <a:ext cx="5934949" cy="3158347"/>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75" name="Google Shape;75;p15"/>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5"/>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5"/>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l-S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CAEBF5"/>
            </a:gs>
            <a:gs pos="100000">
              <a:srgbClr val="72AADB"/>
            </a:gs>
          </a:gsLst>
          <a:lin ang="5400000" scaled="0"/>
        </a:gradFill>
        <a:effectLst/>
      </p:bgPr>
    </p:bg>
    <p:spTree>
      <p:nvGrpSpPr>
        <p:cNvPr id="1" name="Shape 5"/>
        <p:cNvGrpSpPr/>
        <p:nvPr/>
      </p:nvGrpSpPr>
      <p:grpSpPr>
        <a:xfrm>
          <a:off x="0" y="0"/>
          <a:ext cx="0" cy="0"/>
          <a:chOff x="0" y="0"/>
          <a:chExt cx="0" cy="0"/>
        </a:xfrm>
      </p:grpSpPr>
      <p:pic>
        <p:nvPicPr>
          <p:cNvPr id="6" name="Google Shape;6;p6" descr="\\DROBO-FS\QuickDrops\JB\PPTX NG\Droplets\LightingOverlay.png"/>
          <p:cNvPicPr preferRelativeResize="0"/>
          <p:nvPr/>
        </p:nvPicPr>
        <p:blipFill rotWithShape="1">
          <a:blip r:embed="rId19">
            <a:alphaModFix amt="70000"/>
          </a:blip>
          <a:srcRect/>
          <a:stretch/>
        </p:blipFill>
        <p:spPr>
          <a:xfrm>
            <a:off x="0" y="0"/>
            <a:ext cx="12192003" cy="6858001"/>
          </a:xfrm>
          <a:prstGeom prst="rect">
            <a:avLst/>
          </a:prstGeom>
          <a:noFill/>
          <a:ln>
            <a:noFill/>
          </a:ln>
        </p:spPr>
      </p:pic>
      <p:sp>
        <p:nvSpPr>
          <p:cNvPr id="7" name="Google Shape;7;p6"/>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1"/>
              </a:buClr>
              <a:buSzPts val="3600"/>
              <a:buFont typeface="Twentieth Century"/>
              <a:buNone/>
              <a:defRPr sz="3600" b="0" i="0" u="none" strike="noStrike" cap="none">
                <a:solidFill>
                  <a:schemeClr val="dk1"/>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6"/>
          <p:cNvSpPr txBox="1">
            <a:spLocks noGrp="1"/>
          </p:cNvSpPr>
          <p:nvPr>
            <p:ph type="body" idx="1"/>
          </p:nvPr>
        </p:nvSpPr>
        <p:spPr>
          <a:xfrm>
            <a:off x="913775" y="2367093"/>
            <a:ext cx="10364452" cy="3424107"/>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20000"/>
              </a:lnSpc>
              <a:spcBef>
                <a:spcPts val="1000"/>
              </a:spcBef>
              <a:spcAft>
                <a:spcPts val="0"/>
              </a:spcAft>
              <a:buClr>
                <a:schemeClr val="dk1"/>
              </a:buClr>
              <a:buSzPts val="2000"/>
              <a:buFont typeface="Arial"/>
              <a:buChar char="•"/>
              <a:defRPr sz="2000" b="0" i="0" u="none" strike="noStrike" cap="none">
                <a:solidFill>
                  <a:schemeClr val="dk1"/>
                </a:solidFill>
                <a:latin typeface="Twentieth Century"/>
                <a:ea typeface="Twentieth Century"/>
                <a:cs typeface="Twentieth Century"/>
                <a:sym typeface="Twentieth Century"/>
              </a:defRPr>
            </a:lvl1pPr>
            <a:lvl2pPr marL="914400" marR="0" lvl="1" indent="-342900" algn="l" rtl="0">
              <a:lnSpc>
                <a:spcPct val="12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2pPr>
            <a:lvl3pPr marL="1371600" marR="0" lvl="2" indent="-330200" algn="l" rtl="0">
              <a:lnSpc>
                <a:spcPct val="120000"/>
              </a:lnSpc>
              <a:spcBef>
                <a:spcPts val="500"/>
              </a:spcBef>
              <a:spcAft>
                <a:spcPts val="0"/>
              </a:spcAft>
              <a:buClr>
                <a:schemeClr val="dk1"/>
              </a:buClr>
              <a:buSzPts val="1600"/>
              <a:buFont typeface="Arial"/>
              <a:buChar char="•"/>
              <a:defRPr sz="1600" b="0" i="0" u="none" strike="noStrike" cap="none">
                <a:solidFill>
                  <a:schemeClr val="dk1"/>
                </a:solidFill>
                <a:latin typeface="Twentieth Century"/>
                <a:ea typeface="Twentieth Century"/>
                <a:cs typeface="Twentieth Century"/>
                <a:sym typeface="Twentieth Century"/>
              </a:defRPr>
            </a:lvl3pPr>
            <a:lvl4pPr marL="1828800" marR="0" lvl="3"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4pPr>
            <a:lvl5pPr marL="2286000" marR="0" lvl="4"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5pPr>
            <a:lvl6pPr marL="2743200" marR="0" lvl="5"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6pPr>
            <a:lvl7pPr marL="3200400" marR="0" lvl="6"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7pPr>
            <a:lvl8pPr marL="3657600" marR="0" lvl="7"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8pPr>
            <a:lvl9pPr marL="4114800" marR="0" lvl="8"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9" name="Google Shape;9;p6"/>
          <p:cNvSpPr txBox="1">
            <a:spLocks noGrp="1"/>
          </p:cNvSpPr>
          <p:nvPr>
            <p:ph type="dt" idx="10"/>
          </p:nvPr>
        </p:nvSpPr>
        <p:spPr>
          <a:xfrm>
            <a:off x="7678737" y="5883275"/>
            <a:ext cx="2743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dk1"/>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0" name="Google Shape;10;p6"/>
          <p:cNvSpPr txBox="1">
            <a:spLocks noGrp="1"/>
          </p:cNvSpPr>
          <p:nvPr>
            <p:ph type="ftr" idx="11"/>
          </p:nvPr>
        </p:nvSpPr>
        <p:spPr>
          <a:xfrm>
            <a:off x="913774" y="5883275"/>
            <a:ext cx="667288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dk1"/>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1" name="Google Shape;11;p6"/>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dk1"/>
                </a:solidFill>
                <a:latin typeface="Twentieth Century"/>
                <a:ea typeface="Twentieth Century"/>
                <a:cs typeface="Twentieth Century"/>
                <a:sym typeface="Twentieth Century"/>
              </a:defRPr>
            </a:lvl1pPr>
            <a:lvl2pPr marL="0" marR="0" lvl="1" indent="0" algn="r" rtl="0">
              <a:spcBef>
                <a:spcPts val="0"/>
              </a:spcBef>
              <a:buNone/>
              <a:defRPr sz="1000" b="0" i="0" u="none" strike="noStrike" cap="none">
                <a:solidFill>
                  <a:schemeClr val="dk1"/>
                </a:solidFill>
                <a:latin typeface="Twentieth Century"/>
                <a:ea typeface="Twentieth Century"/>
                <a:cs typeface="Twentieth Century"/>
                <a:sym typeface="Twentieth Century"/>
              </a:defRPr>
            </a:lvl2pPr>
            <a:lvl3pPr marL="0" marR="0" lvl="2" indent="0" algn="r" rtl="0">
              <a:spcBef>
                <a:spcPts val="0"/>
              </a:spcBef>
              <a:buNone/>
              <a:defRPr sz="1000" b="0" i="0" u="none" strike="noStrike" cap="none">
                <a:solidFill>
                  <a:schemeClr val="dk1"/>
                </a:solidFill>
                <a:latin typeface="Twentieth Century"/>
                <a:ea typeface="Twentieth Century"/>
                <a:cs typeface="Twentieth Century"/>
                <a:sym typeface="Twentieth Century"/>
              </a:defRPr>
            </a:lvl3pPr>
            <a:lvl4pPr marL="0" marR="0" lvl="3" indent="0" algn="r" rtl="0">
              <a:spcBef>
                <a:spcPts val="0"/>
              </a:spcBef>
              <a:buNone/>
              <a:defRPr sz="1000" b="0" i="0" u="none" strike="noStrike" cap="none">
                <a:solidFill>
                  <a:schemeClr val="dk1"/>
                </a:solidFill>
                <a:latin typeface="Twentieth Century"/>
                <a:ea typeface="Twentieth Century"/>
                <a:cs typeface="Twentieth Century"/>
                <a:sym typeface="Twentieth Century"/>
              </a:defRPr>
            </a:lvl4pPr>
            <a:lvl5pPr marL="0" marR="0" lvl="4" indent="0" algn="r" rtl="0">
              <a:spcBef>
                <a:spcPts val="0"/>
              </a:spcBef>
              <a:buNone/>
              <a:defRPr sz="1000" b="0" i="0" u="none" strike="noStrike" cap="none">
                <a:solidFill>
                  <a:schemeClr val="dk1"/>
                </a:solidFill>
                <a:latin typeface="Twentieth Century"/>
                <a:ea typeface="Twentieth Century"/>
                <a:cs typeface="Twentieth Century"/>
                <a:sym typeface="Twentieth Century"/>
              </a:defRPr>
            </a:lvl5pPr>
            <a:lvl6pPr marL="0" marR="0" lvl="5" indent="0" algn="r" rtl="0">
              <a:spcBef>
                <a:spcPts val="0"/>
              </a:spcBef>
              <a:buNone/>
              <a:defRPr sz="1000" b="0" i="0" u="none" strike="noStrike" cap="none">
                <a:solidFill>
                  <a:schemeClr val="dk1"/>
                </a:solidFill>
                <a:latin typeface="Twentieth Century"/>
                <a:ea typeface="Twentieth Century"/>
                <a:cs typeface="Twentieth Century"/>
                <a:sym typeface="Twentieth Century"/>
              </a:defRPr>
            </a:lvl6pPr>
            <a:lvl7pPr marL="0" marR="0" lvl="6" indent="0" algn="r" rtl="0">
              <a:spcBef>
                <a:spcPts val="0"/>
              </a:spcBef>
              <a:buNone/>
              <a:defRPr sz="1000" b="0" i="0" u="none" strike="noStrike" cap="none">
                <a:solidFill>
                  <a:schemeClr val="dk1"/>
                </a:solidFill>
                <a:latin typeface="Twentieth Century"/>
                <a:ea typeface="Twentieth Century"/>
                <a:cs typeface="Twentieth Century"/>
                <a:sym typeface="Twentieth Century"/>
              </a:defRPr>
            </a:lvl7pPr>
            <a:lvl8pPr marL="0" marR="0" lvl="7" indent="0" algn="r" rtl="0">
              <a:spcBef>
                <a:spcPts val="0"/>
              </a:spcBef>
              <a:buNone/>
              <a:defRPr sz="1000" b="0" i="0" u="none" strike="noStrike" cap="none">
                <a:solidFill>
                  <a:schemeClr val="dk1"/>
                </a:solidFill>
                <a:latin typeface="Twentieth Century"/>
                <a:ea typeface="Twentieth Century"/>
                <a:cs typeface="Twentieth Century"/>
                <a:sym typeface="Twentieth Century"/>
              </a:defRPr>
            </a:lvl8pPr>
            <a:lvl9pPr marL="0" marR="0" lvl="8" indent="0" algn="r" rtl="0">
              <a:spcBef>
                <a:spcPts val="0"/>
              </a:spcBef>
              <a:buNone/>
              <a:defRPr sz="1000" b="0" i="0" u="none" strike="noStrike" cap="none">
                <a:solidFill>
                  <a:schemeClr val="dk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sl-SI"/>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
          <p:cNvSpPr txBox="1">
            <a:spLocks noGrp="1"/>
          </p:cNvSpPr>
          <p:nvPr>
            <p:ph type="ctrTitle"/>
          </p:nvPr>
        </p:nvSpPr>
        <p:spPr>
          <a:xfrm>
            <a:off x="1751012" y="1300785"/>
            <a:ext cx="8689976" cy="2509213"/>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C00000"/>
              </a:buClr>
              <a:buSzPts val="4800"/>
              <a:buFont typeface="Twentieth Century"/>
              <a:buNone/>
            </a:pPr>
            <a:r>
              <a:rPr lang="sl-SI" dirty="0">
                <a:solidFill>
                  <a:srgbClr val="C00000"/>
                </a:solidFill>
              </a:rPr>
              <a:t>ERASMUS +</a:t>
            </a:r>
            <a:br>
              <a:rPr lang="sl-SI" dirty="0">
                <a:solidFill>
                  <a:srgbClr val="C00000"/>
                </a:solidFill>
              </a:rPr>
            </a:br>
            <a:r>
              <a:rPr lang="sl-SI" dirty="0">
                <a:solidFill>
                  <a:srgbClr val="C00000"/>
                </a:solidFill>
              </a:rPr>
              <a:t> FELDBACH - AVSTRIJA</a:t>
            </a:r>
            <a:endParaRPr dirty="0">
              <a:solidFill>
                <a:srgbClr val="C00000"/>
              </a:solidFill>
            </a:endParaRPr>
          </a:p>
        </p:txBody>
      </p:sp>
      <p:sp>
        <p:nvSpPr>
          <p:cNvPr id="156" name="Google Shape;156;p1"/>
          <p:cNvSpPr txBox="1">
            <a:spLocks noGrp="1"/>
          </p:cNvSpPr>
          <p:nvPr>
            <p:ph type="subTitle" idx="1"/>
          </p:nvPr>
        </p:nvSpPr>
        <p:spPr>
          <a:xfrm>
            <a:off x="1751012" y="3886200"/>
            <a:ext cx="8689976" cy="1371599"/>
          </a:xfrm>
          <a:prstGeom prst="rect">
            <a:avLst/>
          </a:prstGeom>
          <a:noFill/>
          <a:ln>
            <a:noFill/>
          </a:ln>
        </p:spPr>
        <p:txBody>
          <a:bodyPr spcFirstLastPara="1" wrap="square" lIns="91425" tIns="45700" rIns="91425" bIns="45700" anchor="t" anchorCtr="0">
            <a:normAutofit/>
          </a:bodyPr>
          <a:lstStyle/>
          <a:p>
            <a:pPr marL="0" lvl="0" indent="0" algn="ctr" rtl="0">
              <a:lnSpc>
                <a:spcPct val="110000"/>
              </a:lnSpc>
              <a:spcBef>
                <a:spcPts val="0"/>
              </a:spcBef>
              <a:spcAft>
                <a:spcPts val="0"/>
              </a:spcAft>
              <a:buSzPts val="2035"/>
              <a:buNone/>
            </a:pPr>
            <a:r>
              <a:rPr lang="sl-SI" sz="2035" dirty="0">
                <a:solidFill>
                  <a:srgbClr val="FF0000"/>
                </a:solidFill>
              </a:rPr>
              <a:t>SENECURA SOZIALZENTRUM FELDBACH HAUS MELISSE</a:t>
            </a:r>
            <a:endParaRPr sz="2035" dirty="0">
              <a:solidFill>
                <a:srgbClr val="FF0000"/>
              </a:solidFill>
            </a:endParaRPr>
          </a:p>
          <a:p>
            <a:pPr marL="0" lvl="0" indent="0" algn="ctr" rtl="0">
              <a:lnSpc>
                <a:spcPct val="110000"/>
              </a:lnSpc>
              <a:spcBef>
                <a:spcPts val="1000"/>
              </a:spcBef>
              <a:spcAft>
                <a:spcPts val="0"/>
              </a:spcAft>
              <a:buSzPts val="2035"/>
              <a:buNone/>
            </a:pPr>
            <a:endParaRPr sz="2035" dirty="0">
              <a:solidFill>
                <a:srgbClr val="0070C0"/>
              </a:solidFill>
            </a:endParaRPr>
          </a:p>
          <a:p>
            <a:pPr marL="0" lvl="0" indent="0" algn="ctr" rtl="0">
              <a:lnSpc>
                <a:spcPct val="110000"/>
              </a:lnSpc>
              <a:spcBef>
                <a:spcPts val="1000"/>
              </a:spcBef>
              <a:spcAft>
                <a:spcPts val="0"/>
              </a:spcAft>
              <a:buSzPts val="2035"/>
              <a:buNone/>
            </a:pPr>
            <a:r>
              <a:rPr lang="sl-SI" sz="2035" cap="none" dirty="0">
                <a:solidFill>
                  <a:schemeClr val="dk1"/>
                </a:solidFill>
              </a:rPr>
              <a:t>                 </a:t>
            </a:r>
            <a:r>
              <a:rPr lang="sl-SI" sz="2035" cap="none" dirty="0" err="1">
                <a:solidFill>
                  <a:schemeClr val="accent1"/>
                </a:solidFill>
              </a:rPr>
              <a:t>Tabea</a:t>
            </a:r>
            <a:r>
              <a:rPr lang="sl-SI" sz="2035" cap="none" dirty="0">
                <a:solidFill>
                  <a:schemeClr val="accent1"/>
                </a:solidFill>
              </a:rPr>
              <a:t> Horvat, Julija Barišič, Jerneja </a:t>
            </a:r>
            <a:r>
              <a:rPr lang="sl-SI" sz="2035" cap="none" dirty="0" err="1">
                <a:solidFill>
                  <a:schemeClr val="accent1"/>
                </a:solidFill>
              </a:rPr>
              <a:t>Cener</a:t>
            </a:r>
            <a:r>
              <a:rPr lang="sl-SI" sz="2035" cap="none" dirty="0">
                <a:solidFill>
                  <a:schemeClr val="accent1"/>
                </a:solidFill>
              </a:rPr>
              <a:t>, Rok </a:t>
            </a:r>
            <a:r>
              <a:rPr lang="sl-SI" sz="2035" cap="none" dirty="0" err="1">
                <a:solidFill>
                  <a:schemeClr val="accent1"/>
                </a:solidFill>
              </a:rPr>
              <a:t>Šadl</a:t>
            </a:r>
            <a:endParaRPr sz="2035" cap="none" dirty="0">
              <a:solidFill>
                <a:schemeClr val="accent1"/>
              </a:solidFill>
            </a:endParaRPr>
          </a:p>
        </p:txBody>
      </p:sp>
      <p:pic>
        <p:nvPicPr>
          <p:cNvPr id="157" name="Google Shape;157;p1"/>
          <p:cNvPicPr preferRelativeResize="0"/>
          <p:nvPr/>
        </p:nvPicPr>
        <p:blipFill rotWithShape="1">
          <a:blip r:embed="rId5">
            <a:alphaModFix/>
          </a:blip>
          <a:srcRect/>
          <a:stretch/>
        </p:blipFill>
        <p:spPr>
          <a:xfrm>
            <a:off x="9138666" y="0"/>
            <a:ext cx="3053334" cy="2012425"/>
          </a:xfrm>
          <a:prstGeom prst="rect">
            <a:avLst/>
          </a:prstGeom>
          <a:noFill/>
          <a:ln>
            <a:noFill/>
          </a:ln>
        </p:spPr>
      </p:pic>
      <p:pic>
        <p:nvPicPr>
          <p:cNvPr id="2" name="Bosse - Schönste Zeit (HD)">
            <a:hlinkClick r:id="" action="ppaction://media"/>
            <a:extLst>
              <a:ext uri="{FF2B5EF4-FFF2-40B4-BE49-F238E27FC236}">
                <a16:creationId xmlns:a16="http://schemas.microsoft.com/office/drawing/2014/main" id="{386666F1-C282-4D0B-A627-40145A39BA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5000"/>
    </mc:Choice>
    <mc:Fallback xmlns="">
      <p:transition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155"/>
                                        </p:tgtEl>
                                        <p:attrNameLst>
                                          <p:attrName>style.visibility</p:attrName>
                                        </p:attrNameLst>
                                      </p:cBhvr>
                                      <p:to>
                                        <p:strVal val="visible"/>
                                      </p:to>
                                    </p:set>
                                    <p:animEffect transition="in" filter="wipe(down)">
                                      <p:cBhvr>
                                        <p:cTn id="11" dur="580">
                                          <p:stCondLst>
                                            <p:cond delay="0"/>
                                          </p:stCondLst>
                                        </p:cTn>
                                        <p:tgtEl>
                                          <p:spTgt spid="155"/>
                                        </p:tgtEl>
                                      </p:cBhvr>
                                    </p:animEffect>
                                    <p:anim calcmode="lin" valueType="num">
                                      <p:cBhvr>
                                        <p:cTn id="12" dur="1822" tmFilter="0,0; 0.14,0.36; 0.43,0.73; 0.71,0.91; 1.0,1.0">
                                          <p:stCondLst>
                                            <p:cond delay="0"/>
                                          </p:stCondLst>
                                        </p:cTn>
                                        <p:tgtEl>
                                          <p:spTgt spid="15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5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5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5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55"/>
                                        </p:tgtEl>
                                        <p:attrNameLst>
                                          <p:attrName>ppt_y</p:attrName>
                                        </p:attrNameLst>
                                      </p:cBhvr>
                                      <p:tavLst>
                                        <p:tav tm="0" fmla="#ppt_y-sin(pi*$)/81">
                                          <p:val>
                                            <p:fltVal val="0"/>
                                          </p:val>
                                        </p:tav>
                                        <p:tav tm="100000">
                                          <p:val>
                                            <p:fltVal val="1"/>
                                          </p:val>
                                        </p:tav>
                                      </p:tavLst>
                                    </p:anim>
                                    <p:animScale>
                                      <p:cBhvr>
                                        <p:cTn id="17" dur="26">
                                          <p:stCondLst>
                                            <p:cond delay="650"/>
                                          </p:stCondLst>
                                        </p:cTn>
                                        <p:tgtEl>
                                          <p:spTgt spid="155"/>
                                        </p:tgtEl>
                                      </p:cBhvr>
                                      <p:to x="100000" y="60000"/>
                                    </p:animScale>
                                    <p:animScale>
                                      <p:cBhvr>
                                        <p:cTn id="18" dur="166" decel="50000">
                                          <p:stCondLst>
                                            <p:cond delay="676"/>
                                          </p:stCondLst>
                                        </p:cTn>
                                        <p:tgtEl>
                                          <p:spTgt spid="155"/>
                                        </p:tgtEl>
                                      </p:cBhvr>
                                      <p:to x="100000" y="100000"/>
                                    </p:animScale>
                                    <p:animScale>
                                      <p:cBhvr>
                                        <p:cTn id="19" dur="26">
                                          <p:stCondLst>
                                            <p:cond delay="1312"/>
                                          </p:stCondLst>
                                        </p:cTn>
                                        <p:tgtEl>
                                          <p:spTgt spid="155"/>
                                        </p:tgtEl>
                                      </p:cBhvr>
                                      <p:to x="100000" y="80000"/>
                                    </p:animScale>
                                    <p:animScale>
                                      <p:cBhvr>
                                        <p:cTn id="20" dur="166" decel="50000">
                                          <p:stCondLst>
                                            <p:cond delay="1338"/>
                                          </p:stCondLst>
                                        </p:cTn>
                                        <p:tgtEl>
                                          <p:spTgt spid="155"/>
                                        </p:tgtEl>
                                      </p:cBhvr>
                                      <p:to x="100000" y="100000"/>
                                    </p:animScale>
                                    <p:animScale>
                                      <p:cBhvr>
                                        <p:cTn id="21" dur="26">
                                          <p:stCondLst>
                                            <p:cond delay="1642"/>
                                          </p:stCondLst>
                                        </p:cTn>
                                        <p:tgtEl>
                                          <p:spTgt spid="155"/>
                                        </p:tgtEl>
                                      </p:cBhvr>
                                      <p:to x="100000" y="90000"/>
                                    </p:animScale>
                                    <p:animScale>
                                      <p:cBhvr>
                                        <p:cTn id="22" dur="166" decel="50000">
                                          <p:stCondLst>
                                            <p:cond delay="1668"/>
                                          </p:stCondLst>
                                        </p:cTn>
                                        <p:tgtEl>
                                          <p:spTgt spid="155"/>
                                        </p:tgtEl>
                                      </p:cBhvr>
                                      <p:to x="100000" y="100000"/>
                                    </p:animScale>
                                    <p:animScale>
                                      <p:cBhvr>
                                        <p:cTn id="23" dur="26">
                                          <p:stCondLst>
                                            <p:cond delay="1808"/>
                                          </p:stCondLst>
                                        </p:cTn>
                                        <p:tgtEl>
                                          <p:spTgt spid="155"/>
                                        </p:tgtEl>
                                      </p:cBhvr>
                                      <p:to x="100000" y="95000"/>
                                    </p:animScale>
                                    <p:animScale>
                                      <p:cBhvr>
                                        <p:cTn id="24" dur="166" decel="50000">
                                          <p:stCondLst>
                                            <p:cond delay="1834"/>
                                          </p:stCondLst>
                                        </p:cTn>
                                        <p:tgtEl>
                                          <p:spTgt spid="155"/>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156">
                                            <p:txEl>
                                              <p:pRg st="0" end="0"/>
                                            </p:txEl>
                                          </p:spTgt>
                                        </p:tgtEl>
                                        <p:attrNameLst>
                                          <p:attrName>style.visibility</p:attrName>
                                        </p:attrNameLst>
                                      </p:cBhvr>
                                      <p:to>
                                        <p:strVal val="visible"/>
                                      </p:to>
                                    </p:set>
                                    <p:animEffect transition="in" filter="wipe(down)">
                                      <p:cBhvr>
                                        <p:cTn id="29" dur="580">
                                          <p:stCondLst>
                                            <p:cond delay="0"/>
                                          </p:stCondLst>
                                        </p:cTn>
                                        <p:tgtEl>
                                          <p:spTgt spid="156">
                                            <p:txEl>
                                              <p:pRg st="0" end="0"/>
                                            </p:txEl>
                                          </p:spTgt>
                                        </p:tgtEl>
                                      </p:cBhvr>
                                    </p:animEffect>
                                    <p:anim calcmode="lin" valueType="num">
                                      <p:cBhvr>
                                        <p:cTn id="30" dur="1822" tmFilter="0,0; 0.14,0.36; 0.43,0.73; 0.71,0.91; 1.0,1.0">
                                          <p:stCondLst>
                                            <p:cond delay="0"/>
                                          </p:stCondLst>
                                        </p:cTn>
                                        <p:tgtEl>
                                          <p:spTgt spid="156">
                                            <p:txEl>
                                              <p:pRg st="0" end="0"/>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56">
                                            <p:txEl>
                                              <p:pRg st="0" end="0"/>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56">
                                            <p:txEl>
                                              <p:pRg st="0" end="0"/>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56">
                                            <p:txEl>
                                              <p:pRg st="0" end="0"/>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56">
                                            <p:txEl>
                                              <p:pRg st="0" end="0"/>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156">
                                            <p:txEl>
                                              <p:pRg st="0" end="0"/>
                                            </p:txEl>
                                          </p:spTgt>
                                        </p:tgtEl>
                                      </p:cBhvr>
                                      <p:to x="100000" y="60000"/>
                                    </p:animScale>
                                    <p:animScale>
                                      <p:cBhvr>
                                        <p:cTn id="36" dur="166" decel="50000">
                                          <p:stCondLst>
                                            <p:cond delay="676"/>
                                          </p:stCondLst>
                                        </p:cTn>
                                        <p:tgtEl>
                                          <p:spTgt spid="156">
                                            <p:txEl>
                                              <p:pRg st="0" end="0"/>
                                            </p:txEl>
                                          </p:spTgt>
                                        </p:tgtEl>
                                      </p:cBhvr>
                                      <p:to x="100000" y="100000"/>
                                    </p:animScale>
                                    <p:animScale>
                                      <p:cBhvr>
                                        <p:cTn id="37" dur="26">
                                          <p:stCondLst>
                                            <p:cond delay="1312"/>
                                          </p:stCondLst>
                                        </p:cTn>
                                        <p:tgtEl>
                                          <p:spTgt spid="156">
                                            <p:txEl>
                                              <p:pRg st="0" end="0"/>
                                            </p:txEl>
                                          </p:spTgt>
                                        </p:tgtEl>
                                      </p:cBhvr>
                                      <p:to x="100000" y="80000"/>
                                    </p:animScale>
                                    <p:animScale>
                                      <p:cBhvr>
                                        <p:cTn id="38" dur="166" decel="50000">
                                          <p:stCondLst>
                                            <p:cond delay="1338"/>
                                          </p:stCondLst>
                                        </p:cTn>
                                        <p:tgtEl>
                                          <p:spTgt spid="156">
                                            <p:txEl>
                                              <p:pRg st="0" end="0"/>
                                            </p:txEl>
                                          </p:spTgt>
                                        </p:tgtEl>
                                      </p:cBhvr>
                                      <p:to x="100000" y="100000"/>
                                    </p:animScale>
                                    <p:animScale>
                                      <p:cBhvr>
                                        <p:cTn id="39" dur="26">
                                          <p:stCondLst>
                                            <p:cond delay="1642"/>
                                          </p:stCondLst>
                                        </p:cTn>
                                        <p:tgtEl>
                                          <p:spTgt spid="156">
                                            <p:txEl>
                                              <p:pRg st="0" end="0"/>
                                            </p:txEl>
                                          </p:spTgt>
                                        </p:tgtEl>
                                      </p:cBhvr>
                                      <p:to x="100000" y="90000"/>
                                    </p:animScale>
                                    <p:animScale>
                                      <p:cBhvr>
                                        <p:cTn id="40" dur="166" decel="50000">
                                          <p:stCondLst>
                                            <p:cond delay="1668"/>
                                          </p:stCondLst>
                                        </p:cTn>
                                        <p:tgtEl>
                                          <p:spTgt spid="156">
                                            <p:txEl>
                                              <p:pRg st="0" end="0"/>
                                            </p:txEl>
                                          </p:spTgt>
                                        </p:tgtEl>
                                      </p:cBhvr>
                                      <p:to x="100000" y="100000"/>
                                    </p:animScale>
                                    <p:animScale>
                                      <p:cBhvr>
                                        <p:cTn id="41" dur="26">
                                          <p:stCondLst>
                                            <p:cond delay="1808"/>
                                          </p:stCondLst>
                                        </p:cTn>
                                        <p:tgtEl>
                                          <p:spTgt spid="156">
                                            <p:txEl>
                                              <p:pRg st="0" end="0"/>
                                            </p:txEl>
                                          </p:spTgt>
                                        </p:tgtEl>
                                      </p:cBhvr>
                                      <p:to x="100000" y="95000"/>
                                    </p:animScale>
                                    <p:animScale>
                                      <p:cBhvr>
                                        <p:cTn id="42" dur="166" decel="50000">
                                          <p:stCondLst>
                                            <p:cond delay="1834"/>
                                          </p:stCondLst>
                                        </p:cTn>
                                        <p:tgtEl>
                                          <p:spTgt spid="156">
                                            <p:txEl>
                                              <p:pRg st="0" end="0"/>
                                            </p:txEl>
                                          </p:spTgt>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156">
                                            <p:txEl>
                                              <p:pRg st="2" end="2"/>
                                            </p:txEl>
                                          </p:spTgt>
                                        </p:tgtEl>
                                        <p:attrNameLst>
                                          <p:attrName>style.visibility</p:attrName>
                                        </p:attrNameLst>
                                      </p:cBhvr>
                                      <p:to>
                                        <p:strVal val="visible"/>
                                      </p:to>
                                    </p:set>
                                    <p:animEffect transition="in" filter="wipe(down)">
                                      <p:cBhvr>
                                        <p:cTn id="47" dur="580">
                                          <p:stCondLst>
                                            <p:cond delay="0"/>
                                          </p:stCondLst>
                                        </p:cTn>
                                        <p:tgtEl>
                                          <p:spTgt spid="156">
                                            <p:txEl>
                                              <p:pRg st="2" end="2"/>
                                            </p:txEl>
                                          </p:spTgt>
                                        </p:tgtEl>
                                      </p:cBhvr>
                                    </p:animEffect>
                                    <p:anim calcmode="lin" valueType="num">
                                      <p:cBhvr>
                                        <p:cTn id="48" dur="1822" tmFilter="0,0; 0.14,0.36; 0.43,0.73; 0.71,0.91; 1.0,1.0">
                                          <p:stCondLst>
                                            <p:cond delay="0"/>
                                          </p:stCondLst>
                                        </p:cTn>
                                        <p:tgtEl>
                                          <p:spTgt spid="156">
                                            <p:txEl>
                                              <p:pRg st="2" end="2"/>
                                            </p:txEl>
                                          </p:spTgt>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56">
                                            <p:txEl>
                                              <p:pRg st="2" end="2"/>
                                            </p:txEl>
                                          </p:spTgt>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56">
                                            <p:txEl>
                                              <p:pRg st="2" end="2"/>
                                            </p:txEl>
                                          </p:spTgt>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56">
                                            <p:txEl>
                                              <p:pRg st="2" end="2"/>
                                            </p:txEl>
                                          </p:spTgt>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56">
                                            <p:txEl>
                                              <p:pRg st="2" end="2"/>
                                            </p:txEl>
                                          </p:spTgt>
                                        </p:tgtEl>
                                        <p:attrNameLst>
                                          <p:attrName>ppt_y</p:attrName>
                                        </p:attrNameLst>
                                      </p:cBhvr>
                                      <p:tavLst>
                                        <p:tav tm="0" fmla="#ppt_y-sin(pi*$)/81">
                                          <p:val>
                                            <p:fltVal val="0"/>
                                          </p:val>
                                        </p:tav>
                                        <p:tav tm="100000">
                                          <p:val>
                                            <p:fltVal val="1"/>
                                          </p:val>
                                        </p:tav>
                                      </p:tavLst>
                                    </p:anim>
                                    <p:animScale>
                                      <p:cBhvr>
                                        <p:cTn id="53" dur="26">
                                          <p:stCondLst>
                                            <p:cond delay="650"/>
                                          </p:stCondLst>
                                        </p:cTn>
                                        <p:tgtEl>
                                          <p:spTgt spid="156">
                                            <p:txEl>
                                              <p:pRg st="2" end="2"/>
                                            </p:txEl>
                                          </p:spTgt>
                                        </p:tgtEl>
                                      </p:cBhvr>
                                      <p:to x="100000" y="60000"/>
                                    </p:animScale>
                                    <p:animScale>
                                      <p:cBhvr>
                                        <p:cTn id="54" dur="166" decel="50000">
                                          <p:stCondLst>
                                            <p:cond delay="676"/>
                                          </p:stCondLst>
                                        </p:cTn>
                                        <p:tgtEl>
                                          <p:spTgt spid="156">
                                            <p:txEl>
                                              <p:pRg st="2" end="2"/>
                                            </p:txEl>
                                          </p:spTgt>
                                        </p:tgtEl>
                                      </p:cBhvr>
                                      <p:to x="100000" y="100000"/>
                                    </p:animScale>
                                    <p:animScale>
                                      <p:cBhvr>
                                        <p:cTn id="55" dur="26">
                                          <p:stCondLst>
                                            <p:cond delay="1312"/>
                                          </p:stCondLst>
                                        </p:cTn>
                                        <p:tgtEl>
                                          <p:spTgt spid="156">
                                            <p:txEl>
                                              <p:pRg st="2" end="2"/>
                                            </p:txEl>
                                          </p:spTgt>
                                        </p:tgtEl>
                                      </p:cBhvr>
                                      <p:to x="100000" y="80000"/>
                                    </p:animScale>
                                    <p:animScale>
                                      <p:cBhvr>
                                        <p:cTn id="56" dur="166" decel="50000">
                                          <p:stCondLst>
                                            <p:cond delay="1338"/>
                                          </p:stCondLst>
                                        </p:cTn>
                                        <p:tgtEl>
                                          <p:spTgt spid="156">
                                            <p:txEl>
                                              <p:pRg st="2" end="2"/>
                                            </p:txEl>
                                          </p:spTgt>
                                        </p:tgtEl>
                                      </p:cBhvr>
                                      <p:to x="100000" y="100000"/>
                                    </p:animScale>
                                    <p:animScale>
                                      <p:cBhvr>
                                        <p:cTn id="57" dur="26">
                                          <p:stCondLst>
                                            <p:cond delay="1642"/>
                                          </p:stCondLst>
                                        </p:cTn>
                                        <p:tgtEl>
                                          <p:spTgt spid="156">
                                            <p:txEl>
                                              <p:pRg st="2" end="2"/>
                                            </p:txEl>
                                          </p:spTgt>
                                        </p:tgtEl>
                                      </p:cBhvr>
                                      <p:to x="100000" y="90000"/>
                                    </p:animScale>
                                    <p:animScale>
                                      <p:cBhvr>
                                        <p:cTn id="58" dur="166" decel="50000">
                                          <p:stCondLst>
                                            <p:cond delay="1668"/>
                                          </p:stCondLst>
                                        </p:cTn>
                                        <p:tgtEl>
                                          <p:spTgt spid="156">
                                            <p:txEl>
                                              <p:pRg st="2" end="2"/>
                                            </p:txEl>
                                          </p:spTgt>
                                        </p:tgtEl>
                                      </p:cBhvr>
                                      <p:to x="100000" y="100000"/>
                                    </p:animScale>
                                    <p:animScale>
                                      <p:cBhvr>
                                        <p:cTn id="59" dur="26">
                                          <p:stCondLst>
                                            <p:cond delay="1808"/>
                                          </p:stCondLst>
                                        </p:cTn>
                                        <p:tgtEl>
                                          <p:spTgt spid="156">
                                            <p:txEl>
                                              <p:pRg st="2" end="2"/>
                                            </p:txEl>
                                          </p:spTgt>
                                        </p:tgtEl>
                                      </p:cBhvr>
                                      <p:to x="100000" y="95000"/>
                                    </p:animScale>
                                    <p:animScale>
                                      <p:cBhvr>
                                        <p:cTn id="60" dur="166" decel="50000">
                                          <p:stCondLst>
                                            <p:cond delay="1834"/>
                                          </p:stCondLst>
                                        </p:cTn>
                                        <p:tgtEl>
                                          <p:spTgt spid="156">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1" repeatCount="indefinite" fill="hold" display="0">
                  <p:stCondLst>
                    <p:cond delay="indefinite"/>
                  </p:stCondLst>
                  <p:endCondLst>
                    <p:cond evt="onStopAudio" delay="0">
                      <p:tgtEl>
                        <p:sldTgt/>
                      </p:tgtEl>
                    </p:cond>
                  </p:endCondLst>
                </p:cTn>
                <p:tgtEl>
                  <p:spTgt spid="2"/>
                </p:tgtEl>
              </p:cMediaNode>
            </p:audio>
          </p:childTnLst>
        </p:cTn>
      </p:par>
    </p:tnLst>
    <p:bldLst>
      <p:bldP spid="155" grpId="0"/>
      <p:bldP spid="15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6159216f80_1_4"/>
          <p:cNvSpPr txBox="1">
            <a:spLocks noGrp="1"/>
          </p:cNvSpPr>
          <p:nvPr>
            <p:ph type="title"/>
          </p:nvPr>
        </p:nvSpPr>
        <p:spPr>
          <a:xfrm>
            <a:off x="1467775" y="618525"/>
            <a:ext cx="9810300" cy="1012800"/>
          </a:xfrm>
          <a:prstGeom prst="rect">
            <a:avLst/>
          </a:prstGeom>
          <a:ln w="9525" cap="flat" cmpd="sng">
            <a:solidFill>
              <a:srgbClr val="134F5C"/>
            </a:solidFill>
            <a:prstDash val="solid"/>
            <a:round/>
            <a:headEnd type="none" w="sm" len="sm"/>
            <a:tailEnd type="none" w="sm" len="sm"/>
          </a:ln>
        </p:spPr>
        <p:txBody>
          <a:bodyPr spcFirstLastPara="1" wrap="square" lIns="91425" tIns="45700" rIns="91425" bIns="45700" anchor="ctr" anchorCtr="0">
            <a:noAutofit/>
          </a:bodyPr>
          <a:lstStyle/>
          <a:p>
            <a:pPr marL="0" lvl="0" indent="0" algn="l" rtl="0">
              <a:spcBef>
                <a:spcPts val="0"/>
              </a:spcBef>
              <a:spcAft>
                <a:spcPts val="0"/>
              </a:spcAft>
              <a:buNone/>
            </a:pPr>
            <a:r>
              <a:rPr lang="sl-SI" i="1" dirty="0">
                <a:solidFill>
                  <a:srgbClr val="0B5394"/>
                </a:solidFill>
              </a:rPr>
              <a:t>    izkušnja je bila prečudovita in bi jo ponovili ne samo še enkrat </a:t>
            </a:r>
            <a:r>
              <a:rPr lang="sl-SI" i="1" dirty="0">
                <a:solidFill>
                  <a:srgbClr val="0B5394"/>
                </a:solidFill>
                <a:sym typeface="Wingdings" pitchFamily="2" charset="2"/>
              </a:rPr>
              <a:t></a:t>
            </a:r>
            <a:endParaRPr i="1" dirty="0">
              <a:solidFill>
                <a:srgbClr val="0B5394"/>
              </a:solidFill>
            </a:endParaRPr>
          </a:p>
        </p:txBody>
      </p:sp>
      <p:sp>
        <p:nvSpPr>
          <p:cNvPr id="192" name="Google Shape;192;g6159216f80_1_4"/>
          <p:cNvSpPr txBox="1">
            <a:spLocks noGrp="1"/>
          </p:cNvSpPr>
          <p:nvPr>
            <p:ph type="body" idx="1"/>
          </p:nvPr>
        </p:nvSpPr>
        <p:spPr>
          <a:xfrm>
            <a:off x="151850" y="1682025"/>
            <a:ext cx="11024700" cy="5073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sl-SI"/>
              <a:t> </a:t>
            </a:r>
            <a:endParaRPr/>
          </a:p>
        </p:txBody>
      </p:sp>
      <p:pic>
        <p:nvPicPr>
          <p:cNvPr id="193" name="Google Shape;193;g6159216f80_1_4"/>
          <p:cNvPicPr preferRelativeResize="0"/>
          <p:nvPr/>
        </p:nvPicPr>
        <p:blipFill>
          <a:blip r:embed="rId3">
            <a:alphaModFix/>
          </a:blip>
          <a:stretch>
            <a:fillRect/>
          </a:stretch>
        </p:blipFill>
        <p:spPr>
          <a:xfrm>
            <a:off x="98450" y="1720887"/>
            <a:ext cx="3784176" cy="245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4" name="Google Shape;194;g6159216f80_1_4"/>
          <p:cNvPicPr preferRelativeResize="0"/>
          <p:nvPr/>
        </p:nvPicPr>
        <p:blipFill rotWithShape="1">
          <a:blip r:embed="rId4">
            <a:alphaModFix/>
          </a:blip>
          <a:srcRect b="19964"/>
          <a:stretch/>
        </p:blipFill>
        <p:spPr>
          <a:xfrm>
            <a:off x="5261401" y="1916832"/>
            <a:ext cx="3024336" cy="31755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5" name="Google Shape;195;g6159216f80_1_4"/>
          <p:cNvPicPr preferRelativeResize="0"/>
          <p:nvPr/>
        </p:nvPicPr>
        <p:blipFill>
          <a:blip r:embed="rId5">
            <a:alphaModFix/>
          </a:blip>
          <a:stretch>
            <a:fillRect/>
          </a:stretch>
        </p:blipFill>
        <p:spPr>
          <a:xfrm>
            <a:off x="1423826" y="4178087"/>
            <a:ext cx="3784175" cy="26535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6" name="Google Shape;196;g6159216f80_1_4"/>
          <p:cNvPicPr preferRelativeResize="0"/>
          <p:nvPr/>
        </p:nvPicPr>
        <p:blipFill>
          <a:blip r:embed="rId6">
            <a:alphaModFix/>
          </a:blip>
          <a:stretch>
            <a:fillRect/>
          </a:stretch>
        </p:blipFill>
        <p:spPr>
          <a:xfrm>
            <a:off x="8515345" y="2204864"/>
            <a:ext cx="2684291" cy="43689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2000"/>
                                        <p:tgtEl>
                                          <p:spTgt spid="191"/>
                                        </p:tgtEl>
                                      </p:cBhvr>
                                    </p:animEffect>
                                    <p:anim calcmode="lin" valueType="num">
                                      <p:cBhvr>
                                        <p:cTn id="8" dur="2000" fill="hold"/>
                                        <p:tgtEl>
                                          <p:spTgt spid="191"/>
                                        </p:tgtEl>
                                        <p:attrNameLst>
                                          <p:attrName>ppt_w</p:attrName>
                                        </p:attrNameLst>
                                      </p:cBhvr>
                                      <p:tavLst>
                                        <p:tav tm="0" fmla="#ppt_w*sin(2.5*pi*$)">
                                          <p:val>
                                            <p:fltVal val="0"/>
                                          </p:val>
                                        </p:tav>
                                        <p:tav tm="100000">
                                          <p:val>
                                            <p:fltVal val="1"/>
                                          </p:val>
                                        </p:tav>
                                      </p:tavLst>
                                    </p:anim>
                                    <p:anim calcmode="lin" valueType="num">
                                      <p:cBhvr>
                                        <p:cTn id="9" dur="2000" fill="hold"/>
                                        <p:tgtEl>
                                          <p:spTgt spid="191"/>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94"/>
                                        </p:tgtEl>
                                        <p:attrNameLst>
                                          <p:attrName>style.visibility</p:attrName>
                                        </p:attrNameLst>
                                      </p:cBhvr>
                                      <p:to>
                                        <p:strVal val="visible"/>
                                      </p:to>
                                    </p:set>
                                    <p:animEffect transition="in" filter="wipe(down)">
                                      <p:cBhvr>
                                        <p:cTn id="14" dur="1000"/>
                                        <p:tgtEl>
                                          <p:spTgt spid="19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3"/>
                                        </p:tgtEl>
                                        <p:attrNameLst>
                                          <p:attrName>style.visibility</p:attrName>
                                        </p:attrNameLst>
                                      </p:cBhvr>
                                      <p:to>
                                        <p:strVal val="visible"/>
                                      </p:to>
                                    </p:set>
                                    <p:animEffect transition="in" filter="barn(inVertical)">
                                      <p:cBhvr>
                                        <p:cTn id="19" dur="500"/>
                                        <p:tgtEl>
                                          <p:spTgt spid="19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circle(in)">
                                      <p:cBhvr>
                                        <p:cTn id="24" dur="2000"/>
                                        <p:tgtEl>
                                          <p:spTgt spid="195"/>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96"/>
                                        </p:tgtEl>
                                        <p:attrNameLst>
                                          <p:attrName>style.visibility</p:attrName>
                                        </p:attrNameLst>
                                      </p:cBhvr>
                                      <p:to>
                                        <p:strVal val="visible"/>
                                      </p:to>
                                    </p:set>
                                    <p:anim calcmode="lin" valueType="num">
                                      <p:cBhvr>
                                        <p:cTn id="29" dur="1000" fill="hold"/>
                                        <p:tgtEl>
                                          <p:spTgt spid="196"/>
                                        </p:tgtEl>
                                        <p:attrNameLst>
                                          <p:attrName>ppt_w</p:attrName>
                                        </p:attrNameLst>
                                      </p:cBhvr>
                                      <p:tavLst>
                                        <p:tav tm="0">
                                          <p:val>
                                            <p:fltVal val="0"/>
                                          </p:val>
                                        </p:tav>
                                        <p:tav tm="100000">
                                          <p:val>
                                            <p:strVal val="#ppt_w"/>
                                          </p:val>
                                        </p:tav>
                                      </p:tavLst>
                                    </p:anim>
                                    <p:anim calcmode="lin" valueType="num">
                                      <p:cBhvr>
                                        <p:cTn id="30" dur="1000" fill="hold"/>
                                        <p:tgtEl>
                                          <p:spTgt spid="196"/>
                                        </p:tgtEl>
                                        <p:attrNameLst>
                                          <p:attrName>ppt_h</p:attrName>
                                        </p:attrNameLst>
                                      </p:cBhvr>
                                      <p:tavLst>
                                        <p:tav tm="0">
                                          <p:val>
                                            <p:fltVal val="0"/>
                                          </p:val>
                                        </p:tav>
                                        <p:tav tm="100000">
                                          <p:val>
                                            <p:strVal val="#ppt_h"/>
                                          </p:val>
                                        </p:tav>
                                      </p:tavLst>
                                    </p:anim>
                                    <p:anim calcmode="lin" valueType="num">
                                      <p:cBhvr>
                                        <p:cTn id="31" dur="1000" fill="hold"/>
                                        <p:tgtEl>
                                          <p:spTgt spid="196"/>
                                        </p:tgtEl>
                                        <p:attrNameLst>
                                          <p:attrName>style.rotation</p:attrName>
                                        </p:attrNameLst>
                                      </p:cBhvr>
                                      <p:tavLst>
                                        <p:tav tm="0">
                                          <p:val>
                                            <p:fltVal val="90"/>
                                          </p:val>
                                        </p:tav>
                                        <p:tav tm="100000">
                                          <p:val>
                                            <p:fltVal val="0"/>
                                          </p:val>
                                        </p:tav>
                                      </p:tavLst>
                                    </p:anim>
                                    <p:animEffect transition="in" filter="fade">
                                      <p:cBhvr>
                                        <p:cTn id="32" dur="10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
          <p:cNvSpPr txBox="1">
            <a:spLocks noGrp="1"/>
          </p:cNvSpPr>
          <p:nvPr>
            <p:ph type="title"/>
          </p:nvPr>
        </p:nvSpPr>
        <p:spPr>
          <a:xfrm>
            <a:off x="2239600" y="618525"/>
            <a:ext cx="9038700" cy="621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Twentieth Century"/>
              <a:buNone/>
            </a:pPr>
            <a:endParaRPr/>
          </a:p>
        </p:txBody>
      </p:sp>
      <p:sp>
        <p:nvSpPr>
          <p:cNvPr id="163" name="Google Shape;163;p2"/>
          <p:cNvSpPr txBox="1">
            <a:spLocks noGrp="1"/>
          </p:cNvSpPr>
          <p:nvPr>
            <p:ph type="body" idx="1"/>
          </p:nvPr>
        </p:nvSpPr>
        <p:spPr>
          <a:xfrm>
            <a:off x="392250" y="1493075"/>
            <a:ext cx="11704200" cy="53550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SzPts val="2000"/>
              <a:buNone/>
            </a:pPr>
            <a:r>
              <a:rPr lang="sl-SI" cap="none" dirty="0"/>
              <a:t>Od 26.8 do 16.9 smo bili </a:t>
            </a:r>
            <a:r>
              <a:rPr lang="sl-SI" cap="none" dirty="0" err="1"/>
              <a:t>Tabea</a:t>
            </a:r>
            <a:r>
              <a:rPr lang="sl-SI" cap="none" dirty="0"/>
              <a:t> Horvat, Julija Barišič, Jerneja </a:t>
            </a:r>
            <a:r>
              <a:rPr lang="sl-SI" cap="none" dirty="0" err="1"/>
              <a:t>Cener</a:t>
            </a:r>
            <a:r>
              <a:rPr lang="sl-SI" cap="none" dirty="0"/>
              <a:t> in Rok </a:t>
            </a:r>
            <a:r>
              <a:rPr lang="sl-SI" cap="none" dirty="0" err="1"/>
              <a:t>Šadl</a:t>
            </a:r>
            <a:r>
              <a:rPr lang="sl-SI" cap="none" dirty="0"/>
              <a:t> na praktičnem usposabljanju v domu za ostarele </a:t>
            </a:r>
            <a:r>
              <a:rPr lang="sl-SI" cap="none" dirty="0" err="1"/>
              <a:t>SeneCura</a:t>
            </a:r>
            <a:r>
              <a:rPr lang="sl-SI" cap="none" dirty="0"/>
              <a:t> </a:t>
            </a:r>
            <a:r>
              <a:rPr lang="sl-SI" cap="none" dirty="0" err="1"/>
              <a:t>Sozialzentrum</a:t>
            </a:r>
            <a:r>
              <a:rPr lang="sl-SI" cap="none" dirty="0"/>
              <a:t> v </a:t>
            </a:r>
            <a:r>
              <a:rPr lang="sl-SI" cap="none" dirty="0" err="1"/>
              <a:t>Feldbachu</a:t>
            </a:r>
            <a:r>
              <a:rPr lang="sl-SI" cap="none" dirty="0"/>
              <a:t> – Avstrija.</a:t>
            </a:r>
            <a:endParaRPr dirty="0"/>
          </a:p>
          <a:p>
            <a:pPr marL="0" lvl="0" indent="0" algn="l" rtl="0">
              <a:lnSpc>
                <a:spcPct val="120000"/>
              </a:lnSpc>
              <a:spcBef>
                <a:spcPts val="1000"/>
              </a:spcBef>
              <a:spcAft>
                <a:spcPts val="0"/>
              </a:spcAft>
              <a:buSzPts val="2000"/>
              <a:buNone/>
            </a:pPr>
            <a:endParaRPr cap="none" dirty="0"/>
          </a:p>
        </p:txBody>
      </p:sp>
      <p:pic>
        <p:nvPicPr>
          <p:cNvPr id="164" name="Google Shape;164;p2"/>
          <p:cNvPicPr preferRelativeResize="0"/>
          <p:nvPr/>
        </p:nvPicPr>
        <p:blipFill rotWithShape="1">
          <a:blip r:embed="rId3">
            <a:alphaModFix/>
          </a:blip>
          <a:srcRect t="19518"/>
          <a:stretch/>
        </p:blipFill>
        <p:spPr>
          <a:xfrm>
            <a:off x="6281170" y="2845601"/>
            <a:ext cx="5222625" cy="29086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5" name="Google Shape;165;p2"/>
          <p:cNvPicPr preferRelativeResize="0"/>
          <p:nvPr/>
        </p:nvPicPr>
        <p:blipFill>
          <a:blip r:embed="rId4">
            <a:alphaModFix/>
          </a:blip>
          <a:stretch>
            <a:fillRect/>
          </a:stretch>
        </p:blipFill>
        <p:spPr>
          <a:xfrm>
            <a:off x="623392" y="2492896"/>
            <a:ext cx="5065124" cy="3614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3">
                                            <p:txEl>
                                              <p:pRg st="0" end="0"/>
                                            </p:txEl>
                                          </p:spTgt>
                                        </p:tgtEl>
                                        <p:attrNameLst>
                                          <p:attrName>style.visibility</p:attrName>
                                        </p:attrNameLst>
                                      </p:cBhvr>
                                      <p:to>
                                        <p:strVal val="visible"/>
                                      </p:to>
                                    </p:set>
                                    <p:anim calcmode="lin" valueType="num">
                                      <p:cBhvr>
                                        <p:cTn id="7" dur="500" fill="hold"/>
                                        <p:tgtEl>
                                          <p:spTgt spid="1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64"/>
                                        </p:tgtEl>
                                        <p:attrNameLst>
                                          <p:attrName>style.visibility</p:attrName>
                                        </p:attrNameLst>
                                      </p:cBhvr>
                                      <p:to>
                                        <p:strVal val="visible"/>
                                      </p:to>
                                    </p:set>
                                    <p:animEffect transition="in" filter="wipe(down)">
                                      <p:cBhvr>
                                        <p:cTn id="14" dur="580">
                                          <p:stCondLst>
                                            <p:cond delay="0"/>
                                          </p:stCondLst>
                                        </p:cTn>
                                        <p:tgtEl>
                                          <p:spTgt spid="164"/>
                                        </p:tgtEl>
                                      </p:cBhvr>
                                    </p:animEffect>
                                    <p:anim calcmode="lin" valueType="num">
                                      <p:cBhvr>
                                        <p:cTn id="15" dur="1822" tmFilter="0,0; 0.14,0.36; 0.43,0.73; 0.71,0.91; 1.0,1.0">
                                          <p:stCondLst>
                                            <p:cond delay="0"/>
                                          </p:stCondLst>
                                        </p:cTn>
                                        <p:tgtEl>
                                          <p:spTgt spid="16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4"/>
                                        </p:tgtEl>
                                        <p:attrNameLst>
                                          <p:attrName>ppt_y</p:attrName>
                                        </p:attrNameLst>
                                      </p:cBhvr>
                                      <p:tavLst>
                                        <p:tav tm="0" fmla="#ppt_y-sin(pi*$)/81">
                                          <p:val>
                                            <p:fltVal val="0"/>
                                          </p:val>
                                        </p:tav>
                                        <p:tav tm="100000">
                                          <p:val>
                                            <p:fltVal val="1"/>
                                          </p:val>
                                        </p:tav>
                                      </p:tavLst>
                                    </p:anim>
                                    <p:animScale>
                                      <p:cBhvr>
                                        <p:cTn id="20" dur="26">
                                          <p:stCondLst>
                                            <p:cond delay="650"/>
                                          </p:stCondLst>
                                        </p:cTn>
                                        <p:tgtEl>
                                          <p:spTgt spid="164"/>
                                        </p:tgtEl>
                                      </p:cBhvr>
                                      <p:to x="100000" y="60000"/>
                                    </p:animScale>
                                    <p:animScale>
                                      <p:cBhvr>
                                        <p:cTn id="21" dur="166" decel="50000">
                                          <p:stCondLst>
                                            <p:cond delay="676"/>
                                          </p:stCondLst>
                                        </p:cTn>
                                        <p:tgtEl>
                                          <p:spTgt spid="164"/>
                                        </p:tgtEl>
                                      </p:cBhvr>
                                      <p:to x="100000" y="100000"/>
                                    </p:animScale>
                                    <p:animScale>
                                      <p:cBhvr>
                                        <p:cTn id="22" dur="26">
                                          <p:stCondLst>
                                            <p:cond delay="1312"/>
                                          </p:stCondLst>
                                        </p:cTn>
                                        <p:tgtEl>
                                          <p:spTgt spid="164"/>
                                        </p:tgtEl>
                                      </p:cBhvr>
                                      <p:to x="100000" y="80000"/>
                                    </p:animScale>
                                    <p:animScale>
                                      <p:cBhvr>
                                        <p:cTn id="23" dur="166" decel="50000">
                                          <p:stCondLst>
                                            <p:cond delay="1338"/>
                                          </p:stCondLst>
                                        </p:cTn>
                                        <p:tgtEl>
                                          <p:spTgt spid="164"/>
                                        </p:tgtEl>
                                      </p:cBhvr>
                                      <p:to x="100000" y="100000"/>
                                    </p:animScale>
                                    <p:animScale>
                                      <p:cBhvr>
                                        <p:cTn id="24" dur="26">
                                          <p:stCondLst>
                                            <p:cond delay="1642"/>
                                          </p:stCondLst>
                                        </p:cTn>
                                        <p:tgtEl>
                                          <p:spTgt spid="164"/>
                                        </p:tgtEl>
                                      </p:cBhvr>
                                      <p:to x="100000" y="90000"/>
                                    </p:animScale>
                                    <p:animScale>
                                      <p:cBhvr>
                                        <p:cTn id="25" dur="166" decel="50000">
                                          <p:stCondLst>
                                            <p:cond delay="1668"/>
                                          </p:stCondLst>
                                        </p:cTn>
                                        <p:tgtEl>
                                          <p:spTgt spid="164"/>
                                        </p:tgtEl>
                                      </p:cBhvr>
                                      <p:to x="100000" y="100000"/>
                                    </p:animScale>
                                    <p:animScale>
                                      <p:cBhvr>
                                        <p:cTn id="26" dur="26">
                                          <p:stCondLst>
                                            <p:cond delay="1808"/>
                                          </p:stCondLst>
                                        </p:cTn>
                                        <p:tgtEl>
                                          <p:spTgt spid="164"/>
                                        </p:tgtEl>
                                      </p:cBhvr>
                                      <p:to x="100000" y="95000"/>
                                    </p:animScale>
                                    <p:animScale>
                                      <p:cBhvr>
                                        <p:cTn id="27" dur="166" decel="50000">
                                          <p:stCondLst>
                                            <p:cond delay="1834"/>
                                          </p:stCondLst>
                                        </p:cTn>
                                        <p:tgtEl>
                                          <p:spTgt spid="16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5400"/>
              <a:buFont typeface="Twentieth Century"/>
              <a:buNone/>
            </a:pPr>
            <a:r>
              <a:rPr lang="sl-SI" sz="5400" i="1" dirty="0">
                <a:solidFill>
                  <a:schemeClr val="accent1"/>
                </a:solidFill>
              </a:rPr>
              <a:t>FELDBACH</a:t>
            </a:r>
            <a:endParaRPr sz="5400" i="1" dirty="0">
              <a:solidFill>
                <a:schemeClr val="accent1"/>
              </a:solidFill>
            </a:endParaRPr>
          </a:p>
        </p:txBody>
      </p:sp>
      <p:sp>
        <p:nvSpPr>
          <p:cNvPr id="171" name="Google Shape;171;p3"/>
          <p:cNvSpPr txBox="1">
            <a:spLocks noGrp="1"/>
          </p:cNvSpPr>
          <p:nvPr>
            <p:ph type="body" idx="1"/>
          </p:nvPr>
        </p:nvSpPr>
        <p:spPr>
          <a:xfrm>
            <a:off x="913774" y="2367092"/>
            <a:ext cx="10363826" cy="3424107"/>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SzPts val="2000"/>
              <a:buNone/>
            </a:pPr>
            <a:r>
              <a:rPr lang="sl-SI" cap="none" dirty="0" err="1"/>
              <a:t>Feldbach</a:t>
            </a:r>
            <a:r>
              <a:rPr lang="sl-SI" cap="none" dirty="0"/>
              <a:t> je mesto na jugovzhodu Avstrijske Štajerske. Nahaja se v dolini reke Rabe.</a:t>
            </a:r>
            <a:endParaRPr dirty="0"/>
          </a:p>
          <a:p>
            <a:pPr marL="0" lvl="0" indent="0" algn="l" rtl="0">
              <a:lnSpc>
                <a:spcPct val="120000"/>
              </a:lnSpc>
              <a:spcBef>
                <a:spcPts val="1000"/>
              </a:spcBef>
              <a:spcAft>
                <a:spcPts val="0"/>
              </a:spcAft>
              <a:buSzPts val="2000"/>
              <a:buNone/>
            </a:pPr>
            <a:endParaRPr cap="none" dirty="0"/>
          </a:p>
        </p:txBody>
      </p:sp>
      <p:pic>
        <p:nvPicPr>
          <p:cNvPr id="172" name="Google Shape;172;p3"/>
          <p:cNvPicPr preferRelativeResize="0"/>
          <p:nvPr/>
        </p:nvPicPr>
        <p:blipFill rotWithShape="1">
          <a:blip r:embed="rId3">
            <a:alphaModFix/>
          </a:blip>
          <a:srcRect l="705" t="2855" b="1"/>
          <a:stretch/>
        </p:blipFill>
        <p:spPr>
          <a:xfrm>
            <a:off x="5087888" y="3179609"/>
            <a:ext cx="6912142" cy="2970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3" name="Google Shape;173;p3"/>
          <p:cNvPicPr preferRelativeResize="0"/>
          <p:nvPr/>
        </p:nvPicPr>
        <p:blipFill>
          <a:blip r:embed="rId4">
            <a:alphaModFix/>
          </a:blip>
          <a:stretch>
            <a:fillRect/>
          </a:stretch>
        </p:blipFill>
        <p:spPr>
          <a:xfrm>
            <a:off x="119336" y="3273149"/>
            <a:ext cx="4839549" cy="27836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wipe(down)">
                                      <p:cBhvr>
                                        <p:cTn id="7" dur="580">
                                          <p:stCondLst>
                                            <p:cond delay="0"/>
                                          </p:stCondLst>
                                        </p:cTn>
                                        <p:tgtEl>
                                          <p:spTgt spid="170"/>
                                        </p:tgtEl>
                                      </p:cBhvr>
                                    </p:animEffect>
                                    <p:anim calcmode="lin" valueType="num">
                                      <p:cBhvr>
                                        <p:cTn id="8" dur="1822" tmFilter="0,0; 0.14,0.36; 0.43,0.73; 0.71,0.91; 1.0,1.0">
                                          <p:stCondLst>
                                            <p:cond delay="0"/>
                                          </p:stCondLst>
                                        </p:cTn>
                                        <p:tgtEl>
                                          <p:spTgt spid="17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0"/>
                                        </p:tgtEl>
                                        <p:attrNameLst>
                                          <p:attrName>ppt_y</p:attrName>
                                        </p:attrNameLst>
                                      </p:cBhvr>
                                      <p:tavLst>
                                        <p:tav tm="0" fmla="#ppt_y-sin(pi*$)/81">
                                          <p:val>
                                            <p:fltVal val="0"/>
                                          </p:val>
                                        </p:tav>
                                        <p:tav tm="100000">
                                          <p:val>
                                            <p:fltVal val="1"/>
                                          </p:val>
                                        </p:tav>
                                      </p:tavLst>
                                    </p:anim>
                                    <p:animScale>
                                      <p:cBhvr>
                                        <p:cTn id="13" dur="26">
                                          <p:stCondLst>
                                            <p:cond delay="650"/>
                                          </p:stCondLst>
                                        </p:cTn>
                                        <p:tgtEl>
                                          <p:spTgt spid="170"/>
                                        </p:tgtEl>
                                      </p:cBhvr>
                                      <p:to x="100000" y="60000"/>
                                    </p:animScale>
                                    <p:animScale>
                                      <p:cBhvr>
                                        <p:cTn id="14" dur="166" decel="50000">
                                          <p:stCondLst>
                                            <p:cond delay="676"/>
                                          </p:stCondLst>
                                        </p:cTn>
                                        <p:tgtEl>
                                          <p:spTgt spid="170"/>
                                        </p:tgtEl>
                                      </p:cBhvr>
                                      <p:to x="100000" y="100000"/>
                                    </p:animScale>
                                    <p:animScale>
                                      <p:cBhvr>
                                        <p:cTn id="15" dur="26">
                                          <p:stCondLst>
                                            <p:cond delay="1312"/>
                                          </p:stCondLst>
                                        </p:cTn>
                                        <p:tgtEl>
                                          <p:spTgt spid="170"/>
                                        </p:tgtEl>
                                      </p:cBhvr>
                                      <p:to x="100000" y="80000"/>
                                    </p:animScale>
                                    <p:animScale>
                                      <p:cBhvr>
                                        <p:cTn id="16" dur="166" decel="50000">
                                          <p:stCondLst>
                                            <p:cond delay="1338"/>
                                          </p:stCondLst>
                                        </p:cTn>
                                        <p:tgtEl>
                                          <p:spTgt spid="170"/>
                                        </p:tgtEl>
                                      </p:cBhvr>
                                      <p:to x="100000" y="100000"/>
                                    </p:animScale>
                                    <p:animScale>
                                      <p:cBhvr>
                                        <p:cTn id="17" dur="26">
                                          <p:stCondLst>
                                            <p:cond delay="1642"/>
                                          </p:stCondLst>
                                        </p:cTn>
                                        <p:tgtEl>
                                          <p:spTgt spid="170"/>
                                        </p:tgtEl>
                                      </p:cBhvr>
                                      <p:to x="100000" y="90000"/>
                                    </p:animScale>
                                    <p:animScale>
                                      <p:cBhvr>
                                        <p:cTn id="18" dur="166" decel="50000">
                                          <p:stCondLst>
                                            <p:cond delay="1668"/>
                                          </p:stCondLst>
                                        </p:cTn>
                                        <p:tgtEl>
                                          <p:spTgt spid="170"/>
                                        </p:tgtEl>
                                      </p:cBhvr>
                                      <p:to x="100000" y="100000"/>
                                    </p:animScale>
                                    <p:animScale>
                                      <p:cBhvr>
                                        <p:cTn id="19" dur="26">
                                          <p:stCondLst>
                                            <p:cond delay="1808"/>
                                          </p:stCondLst>
                                        </p:cTn>
                                        <p:tgtEl>
                                          <p:spTgt spid="170"/>
                                        </p:tgtEl>
                                      </p:cBhvr>
                                      <p:to x="100000" y="95000"/>
                                    </p:animScale>
                                    <p:animScale>
                                      <p:cBhvr>
                                        <p:cTn id="20" dur="166" decel="50000">
                                          <p:stCondLst>
                                            <p:cond delay="1834"/>
                                          </p:stCondLst>
                                        </p:cTn>
                                        <p:tgtEl>
                                          <p:spTgt spid="17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71">
                                            <p:txEl>
                                              <p:pRg st="0" end="0"/>
                                            </p:txEl>
                                          </p:spTgt>
                                        </p:tgtEl>
                                        <p:attrNameLst>
                                          <p:attrName>style.visibility</p:attrName>
                                        </p:attrNameLst>
                                      </p:cBhvr>
                                      <p:to>
                                        <p:strVal val="visible"/>
                                      </p:to>
                                    </p:set>
                                    <p:animEffect transition="in" filter="wipe(down)">
                                      <p:cBhvr>
                                        <p:cTn id="25" dur="580">
                                          <p:stCondLst>
                                            <p:cond delay="0"/>
                                          </p:stCondLst>
                                        </p:cTn>
                                        <p:tgtEl>
                                          <p:spTgt spid="171">
                                            <p:txEl>
                                              <p:pRg st="0" end="0"/>
                                            </p:txEl>
                                          </p:spTgt>
                                        </p:tgtEl>
                                      </p:cBhvr>
                                    </p:animEffect>
                                    <p:anim calcmode="lin" valueType="num">
                                      <p:cBhvr>
                                        <p:cTn id="26" dur="1822" tmFilter="0,0; 0.14,0.36; 0.43,0.73; 0.71,0.91; 1.0,1.0">
                                          <p:stCondLst>
                                            <p:cond delay="0"/>
                                          </p:stCondLst>
                                        </p:cTn>
                                        <p:tgtEl>
                                          <p:spTgt spid="171">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71">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71">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71">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71">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171">
                                            <p:txEl>
                                              <p:pRg st="0" end="0"/>
                                            </p:txEl>
                                          </p:spTgt>
                                        </p:tgtEl>
                                      </p:cBhvr>
                                      <p:to x="100000" y="60000"/>
                                    </p:animScale>
                                    <p:animScale>
                                      <p:cBhvr>
                                        <p:cTn id="32" dur="166" decel="50000">
                                          <p:stCondLst>
                                            <p:cond delay="676"/>
                                          </p:stCondLst>
                                        </p:cTn>
                                        <p:tgtEl>
                                          <p:spTgt spid="171">
                                            <p:txEl>
                                              <p:pRg st="0" end="0"/>
                                            </p:txEl>
                                          </p:spTgt>
                                        </p:tgtEl>
                                      </p:cBhvr>
                                      <p:to x="100000" y="100000"/>
                                    </p:animScale>
                                    <p:animScale>
                                      <p:cBhvr>
                                        <p:cTn id="33" dur="26">
                                          <p:stCondLst>
                                            <p:cond delay="1312"/>
                                          </p:stCondLst>
                                        </p:cTn>
                                        <p:tgtEl>
                                          <p:spTgt spid="171">
                                            <p:txEl>
                                              <p:pRg st="0" end="0"/>
                                            </p:txEl>
                                          </p:spTgt>
                                        </p:tgtEl>
                                      </p:cBhvr>
                                      <p:to x="100000" y="80000"/>
                                    </p:animScale>
                                    <p:animScale>
                                      <p:cBhvr>
                                        <p:cTn id="34" dur="166" decel="50000">
                                          <p:stCondLst>
                                            <p:cond delay="1338"/>
                                          </p:stCondLst>
                                        </p:cTn>
                                        <p:tgtEl>
                                          <p:spTgt spid="171">
                                            <p:txEl>
                                              <p:pRg st="0" end="0"/>
                                            </p:txEl>
                                          </p:spTgt>
                                        </p:tgtEl>
                                      </p:cBhvr>
                                      <p:to x="100000" y="100000"/>
                                    </p:animScale>
                                    <p:animScale>
                                      <p:cBhvr>
                                        <p:cTn id="35" dur="26">
                                          <p:stCondLst>
                                            <p:cond delay="1642"/>
                                          </p:stCondLst>
                                        </p:cTn>
                                        <p:tgtEl>
                                          <p:spTgt spid="171">
                                            <p:txEl>
                                              <p:pRg st="0" end="0"/>
                                            </p:txEl>
                                          </p:spTgt>
                                        </p:tgtEl>
                                      </p:cBhvr>
                                      <p:to x="100000" y="90000"/>
                                    </p:animScale>
                                    <p:animScale>
                                      <p:cBhvr>
                                        <p:cTn id="36" dur="166" decel="50000">
                                          <p:stCondLst>
                                            <p:cond delay="1668"/>
                                          </p:stCondLst>
                                        </p:cTn>
                                        <p:tgtEl>
                                          <p:spTgt spid="171">
                                            <p:txEl>
                                              <p:pRg st="0" end="0"/>
                                            </p:txEl>
                                          </p:spTgt>
                                        </p:tgtEl>
                                      </p:cBhvr>
                                      <p:to x="100000" y="100000"/>
                                    </p:animScale>
                                    <p:animScale>
                                      <p:cBhvr>
                                        <p:cTn id="37" dur="26">
                                          <p:stCondLst>
                                            <p:cond delay="1808"/>
                                          </p:stCondLst>
                                        </p:cTn>
                                        <p:tgtEl>
                                          <p:spTgt spid="171">
                                            <p:txEl>
                                              <p:pRg st="0" end="0"/>
                                            </p:txEl>
                                          </p:spTgt>
                                        </p:tgtEl>
                                      </p:cBhvr>
                                      <p:to x="100000" y="95000"/>
                                    </p:animScale>
                                    <p:animScale>
                                      <p:cBhvr>
                                        <p:cTn id="38" dur="166" decel="50000">
                                          <p:stCondLst>
                                            <p:cond delay="1834"/>
                                          </p:stCondLst>
                                        </p:cTn>
                                        <p:tgtEl>
                                          <p:spTgt spid="171">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73"/>
                                        </p:tgtEl>
                                        <p:attrNameLst>
                                          <p:attrName>style.visibility</p:attrName>
                                        </p:attrNameLst>
                                      </p:cBhvr>
                                      <p:to>
                                        <p:strVal val="visible"/>
                                      </p:to>
                                    </p:set>
                                    <p:animEffect transition="in" filter="wipe(down)">
                                      <p:cBhvr>
                                        <p:cTn id="43" dur="580">
                                          <p:stCondLst>
                                            <p:cond delay="0"/>
                                          </p:stCondLst>
                                        </p:cTn>
                                        <p:tgtEl>
                                          <p:spTgt spid="173"/>
                                        </p:tgtEl>
                                      </p:cBhvr>
                                    </p:animEffect>
                                    <p:anim calcmode="lin" valueType="num">
                                      <p:cBhvr>
                                        <p:cTn id="44" dur="1822" tmFilter="0,0; 0.14,0.36; 0.43,0.73; 0.71,0.91; 1.0,1.0">
                                          <p:stCondLst>
                                            <p:cond delay="0"/>
                                          </p:stCondLst>
                                        </p:cTn>
                                        <p:tgtEl>
                                          <p:spTgt spid="173"/>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73"/>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73"/>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73"/>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73"/>
                                        </p:tgtEl>
                                        <p:attrNameLst>
                                          <p:attrName>ppt_y</p:attrName>
                                        </p:attrNameLst>
                                      </p:cBhvr>
                                      <p:tavLst>
                                        <p:tav tm="0" fmla="#ppt_y-sin(pi*$)/81">
                                          <p:val>
                                            <p:fltVal val="0"/>
                                          </p:val>
                                        </p:tav>
                                        <p:tav tm="100000">
                                          <p:val>
                                            <p:fltVal val="1"/>
                                          </p:val>
                                        </p:tav>
                                      </p:tavLst>
                                    </p:anim>
                                    <p:animScale>
                                      <p:cBhvr>
                                        <p:cTn id="49" dur="26">
                                          <p:stCondLst>
                                            <p:cond delay="650"/>
                                          </p:stCondLst>
                                        </p:cTn>
                                        <p:tgtEl>
                                          <p:spTgt spid="173"/>
                                        </p:tgtEl>
                                      </p:cBhvr>
                                      <p:to x="100000" y="60000"/>
                                    </p:animScale>
                                    <p:animScale>
                                      <p:cBhvr>
                                        <p:cTn id="50" dur="166" decel="50000">
                                          <p:stCondLst>
                                            <p:cond delay="676"/>
                                          </p:stCondLst>
                                        </p:cTn>
                                        <p:tgtEl>
                                          <p:spTgt spid="173"/>
                                        </p:tgtEl>
                                      </p:cBhvr>
                                      <p:to x="100000" y="100000"/>
                                    </p:animScale>
                                    <p:animScale>
                                      <p:cBhvr>
                                        <p:cTn id="51" dur="26">
                                          <p:stCondLst>
                                            <p:cond delay="1312"/>
                                          </p:stCondLst>
                                        </p:cTn>
                                        <p:tgtEl>
                                          <p:spTgt spid="173"/>
                                        </p:tgtEl>
                                      </p:cBhvr>
                                      <p:to x="100000" y="80000"/>
                                    </p:animScale>
                                    <p:animScale>
                                      <p:cBhvr>
                                        <p:cTn id="52" dur="166" decel="50000">
                                          <p:stCondLst>
                                            <p:cond delay="1338"/>
                                          </p:stCondLst>
                                        </p:cTn>
                                        <p:tgtEl>
                                          <p:spTgt spid="173"/>
                                        </p:tgtEl>
                                      </p:cBhvr>
                                      <p:to x="100000" y="100000"/>
                                    </p:animScale>
                                    <p:animScale>
                                      <p:cBhvr>
                                        <p:cTn id="53" dur="26">
                                          <p:stCondLst>
                                            <p:cond delay="1642"/>
                                          </p:stCondLst>
                                        </p:cTn>
                                        <p:tgtEl>
                                          <p:spTgt spid="173"/>
                                        </p:tgtEl>
                                      </p:cBhvr>
                                      <p:to x="100000" y="90000"/>
                                    </p:animScale>
                                    <p:animScale>
                                      <p:cBhvr>
                                        <p:cTn id="54" dur="166" decel="50000">
                                          <p:stCondLst>
                                            <p:cond delay="1668"/>
                                          </p:stCondLst>
                                        </p:cTn>
                                        <p:tgtEl>
                                          <p:spTgt spid="173"/>
                                        </p:tgtEl>
                                      </p:cBhvr>
                                      <p:to x="100000" y="100000"/>
                                    </p:animScale>
                                    <p:animScale>
                                      <p:cBhvr>
                                        <p:cTn id="55" dur="26">
                                          <p:stCondLst>
                                            <p:cond delay="1808"/>
                                          </p:stCondLst>
                                        </p:cTn>
                                        <p:tgtEl>
                                          <p:spTgt spid="173"/>
                                        </p:tgtEl>
                                      </p:cBhvr>
                                      <p:to x="100000" y="95000"/>
                                    </p:animScale>
                                    <p:animScale>
                                      <p:cBhvr>
                                        <p:cTn id="56" dur="166" decel="50000">
                                          <p:stCondLst>
                                            <p:cond delay="1834"/>
                                          </p:stCondLst>
                                        </p:cTn>
                                        <p:tgtEl>
                                          <p:spTgt spid="173"/>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72"/>
                                        </p:tgtEl>
                                        <p:attrNameLst>
                                          <p:attrName>style.visibility</p:attrName>
                                        </p:attrNameLst>
                                      </p:cBhvr>
                                      <p:to>
                                        <p:strVal val="visible"/>
                                      </p:to>
                                    </p:set>
                                    <p:animEffect transition="in" filter="wipe(down)">
                                      <p:cBhvr>
                                        <p:cTn id="61" dur="580">
                                          <p:stCondLst>
                                            <p:cond delay="0"/>
                                          </p:stCondLst>
                                        </p:cTn>
                                        <p:tgtEl>
                                          <p:spTgt spid="172"/>
                                        </p:tgtEl>
                                      </p:cBhvr>
                                    </p:animEffect>
                                    <p:anim calcmode="lin" valueType="num">
                                      <p:cBhvr>
                                        <p:cTn id="62" dur="1822" tmFilter="0,0; 0.14,0.36; 0.43,0.73; 0.71,0.91; 1.0,1.0">
                                          <p:stCondLst>
                                            <p:cond delay="0"/>
                                          </p:stCondLst>
                                        </p:cTn>
                                        <p:tgtEl>
                                          <p:spTgt spid="17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7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7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7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72"/>
                                        </p:tgtEl>
                                        <p:attrNameLst>
                                          <p:attrName>ppt_y</p:attrName>
                                        </p:attrNameLst>
                                      </p:cBhvr>
                                      <p:tavLst>
                                        <p:tav tm="0" fmla="#ppt_y-sin(pi*$)/81">
                                          <p:val>
                                            <p:fltVal val="0"/>
                                          </p:val>
                                        </p:tav>
                                        <p:tav tm="100000">
                                          <p:val>
                                            <p:fltVal val="1"/>
                                          </p:val>
                                        </p:tav>
                                      </p:tavLst>
                                    </p:anim>
                                    <p:animScale>
                                      <p:cBhvr>
                                        <p:cTn id="67" dur="26">
                                          <p:stCondLst>
                                            <p:cond delay="650"/>
                                          </p:stCondLst>
                                        </p:cTn>
                                        <p:tgtEl>
                                          <p:spTgt spid="172"/>
                                        </p:tgtEl>
                                      </p:cBhvr>
                                      <p:to x="100000" y="60000"/>
                                    </p:animScale>
                                    <p:animScale>
                                      <p:cBhvr>
                                        <p:cTn id="68" dur="166" decel="50000">
                                          <p:stCondLst>
                                            <p:cond delay="676"/>
                                          </p:stCondLst>
                                        </p:cTn>
                                        <p:tgtEl>
                                          <p:spTgt spid="172"/>
                                        </p:tgtEl>
                                      </p:cBhvr>
                                      <p:to x="100000" y="100000"/>
                                    </p:animScale>
                                    <p:animScale>
                                      <p:cBhvr>
                                        <p:cTn id="69" dur="26">
                                          <p:stCondLst>
                                            <p:cond delay="1312"/>
                                          </p:stCondLst>
                                        </p:cTn>
                                        <p:tgtEl>
                                          <p:spTgt spid="172"/>
                                        </p:tgtEl>
                                      </p:cBhvr>
                                      <p:to x="100000" y="80000"/>
                                    </p:animScale>
                                    <p:animScale>
                                      <p:cBhvr>
                                        <p:cTn id="70" dur="166" decel="50000">
                                          <p:stCondLst>
                                            <p:cond delay="1338"/>
                                          </p:stCondLst>
                                        </p:cTn>
                                        <p:tgtEl>
                                          <p:spTgt spid="172"/>
                                        </p:tgtEl>
                                      </p:cBhvr>
                                      <p:to x="100000" y="100000"/>
                                    </p:animScale>
                                    <p:animScale>
                                      <p:cBhvr>
                                        <p:cTn id="71" dur="26">
                                          <p:stCondLst>
                                            <p:cond delay="1642"/>
                                          </p:stCondLst>
                                        </p:cTn>
                                        <p:tgtEl>
                                          <p:spTgt spid="172"/>
                                        </p:tgtEl>
                                      </p:cBhvr>
                                      <p:to x="100000" y="90000"/>
                                    </p:animScale>
                                    <p:animScale>
                                      <p:cBhvr>
                                        <p:cTn id="72" dur="166" decel="50000">
                                          <p:stCondLst>
                                            <p:cond delay="1668"/>
                                          </p:stCondLst>
                                        </p:cTn>
                                        <p:tgtEl>
                                          <p:spTgt spid="172"/>
                                        </p:tgtEl>
                                      </p:cBhvr>
                                      <p:to x="100000" y="100000"/>
                                    </p:animScale>
                                    <p:animScale>
                                      <p:cBhvr>
                                        <p:cTn id="73" dur="26">
                                          <p:stCondLst>
                                            <p:cond delay="1808"/>
                                          </p:stCondLst>
                                        </p:cTn>
                                        <p:tgtEl>
                                          <p:spTgt spid="172"/>
                                        </p:tgtEl>
                                      </p:cBhvr>
                                      <p:to x="100000" y="95000"/>
                                    </p:animScale>
                                    <p:animScale>
                                      <p:cBhvr>
                                        <p:cTn id="74" dur="166" decel="50000">
                                          <p:stCondLst>
                                            <p:cond delay="1834"/>
                                          </p:stCondLst>
                                        </p:cTn>
                                        <p:tgtEl>
                                          <p:spTgt spid="17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p:bldP spid="17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4"/>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600"/>
              <a:buFont typeface="Twentieth Century"/>
              <a:buNone/>
            </a:pPr>
            <a:r>
              <a:rPr lang="sl-SI" i="1" dirty="0">
                <a:solidFill>
                  <a:schemeClr val="accent1"/>
                </a:solidFill>
              </a:rPr>
              <a:t>SENECURA SOCIALZENTRUM FELDBACH </a:t>
            </a:r>
            <a:br>
              <a:rPr lang="sl-SI" i="1" dirty="0">
                <a:solidFill>
                  <a:schemeClr val="accent1"/>
                </a:solidFill>
              </a:rPr>
            </a:br>
            <a:r>
              <a:rPr lang="sl-SI" i="1" dirty="0">
                <a:solidFill>
                  <a:schemeClr val="accent1"/>
                </a:solidFill>
              </a:rPr>
              <a:t>HAUS MELISSE</a:t>
            </a:r>
            <a:endParaRPr i="1" dirty="0">
              <a:solidFill>
                <a:schemeClr val="accent1"/>
              </a:solidFill>
            </a:endParaRPr>
          </a:p>
        </p:txBody>
      </p:sp>
      <p:sp>
        <p:nvSpPr>
          <p:cNvPr id="179" name="Google Shape;179;p4"/>
          <p:cNvSpPr txBox="1">
            <a:spLocks noGrp="1"/>
          </p:cNvSpPr>
          <p:nvPr>
            <p:ph type="body" idx="1"/>
          </p:nvPr>
        </p:nvSpPr>
        <p:spPr>
          <a:xfrm>
            <a:off x="913774" y="2367092"/>
            <a:ext cx="10363826" cy="3424107"/>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SzPts val="2000"/>
              <a:buNone/>
            </a:pPr>
            <a:r>
              <a:rPr lang="sl-SI" cap="none" dirty="0"/>
              <a:t>Dom ostarelih se nahaja na mirni lokaciji v središču mesta </a:t>
            </a:r>
            <a:r>
              <a:rPr lang="sl-SI" cap="none" dirty="0" err="1"/>
              <a:t>Feldbacha</a:t>
            </a:r>
            <a:r>
              <a:rPr lang="sl-SI" cap="none" dirty="0"/>
              <a:t>. </a:t>
            </a:r>
            <a:r>
              <a:rPr lang="sl-SI" cap="none" dirty="0" smtClean="0"/>
              <a:t>Nudijo </a:t>
            </a:r>
            <a:r>
              <a:rPr lang="sl-SI" cap="none" dirty="0"/>
              <a:t>dom, oskrbo 93 ljudem. </a:t>
            </a:r>
            <a:endParaRPr cap="none" dirty="0"/>
          </a:p>
        </p:txBody>
      </p:sp>
      <p:pic>
        <p:nvPicPr>
          <p:cNvPr id="180" name="Google Shape;180;p4"/>
          <p:cNvPicPr preferRelativeResize="0"/>
          <p:nvPr/>
        </p:nvPicPr>
        <p:blipFill>
          <a:blip r:embed="rId3">
            <a:alphaModFix/>
          </a:blip>
          <a:stretch>
            <a:fillRect/>
          </a:stretch>
        </p:blipFill>
        <p:spPr>
          <a:xfrm>
            <a:off x="4151784" y="2924944"/>
            <a:ext cx="5714674" cy="35817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anim calcmode="lin" valueType="num">
                                      <p:cBhvr additive="base">
                                        <p:cTn id="7" dur="1000" fill="hold"/>
                                        <p:tgtEl>
                                          <p:spTgt spid="178"/>
                                        </p:tgtEl>
                                        <p:attrNameLst>
                                          <p:attrName>ppt_x</p:attrName>
                                        </p:attrNameLst>
                                      </p:cBhvr>
                                      <p:tavLst>
                                        <p:tav tm="0">
                                          <p:val>
                                            <p:strVal val="#ppt_x"/>
                                          </p:val>
                                        </p:tav>
                                        <p:tav tm="100000">
                                          <p:val>
                                            <p:strVal val="#ppt_x"/>
                                          </p:val>
                                        </p:tav>
                                      </p:tavLst>
                                    </p:anim>
                                    <p:anim calcmode="lin" valueType="num">
                                      <p:cBhvr additive="base">
                                        <p:cTn id="8" dur="1000" fill="hold"/>
                                        <p:tgtEl>
                                          <p:spTgt spid="1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79">
                                            <p:txEl>
                                              <p:pRg st="0" end="0"/>
                                            </p:txEl>
                                          </p:spTgt>
                                        </p:tgtEl>
                                        <p:attrNameLst>
                                          <p:attrName>style.visibility</p:attrName>
                                        </p:attrNameLst>
                                      </p:cBhvr>
                                      <p:to>
                                        <p:strVal val="visible"/>
                                      </p:to>
                                    </p:set>
                                    <p:animEffect transition="in" filter="wipe(down)">
                                      <p:cBhvr>
                                        <p:cTn id="13" dur="580">
                                          <p:stCondLst>
                                            <p:cond delay="0"/>
                                          </p:stCondLst>
                                        </p:cTn>
                                        <p:tgtEl>
                                          <p:spTgt spid="179">
                                            <p:txEl>
                                              <p:pRg st="0" end="0"/>
                                            </p:txEl>
                                          </p:spTgt>
                                        </p:tgtEl>
                                      </p:cBhvr>
                                    </p:animEffect>
                                    <p:anim calcmode="lin" valueType="num">
                                      <p:cBhvr>
                                        <p:cTn id="14" dur="1822" tmFilter="0,0; 0.14,0.36; 0.43,0.73; 0.71,0.91; 1.0,1.0">
                                          <p:stCondLst>
                                            <p:cond delay="0"/>
                                          </p:stCondLst>
                                        </p:cTn>
                                        <p:tgtEl>
                                          <p:spTgt spid="179">
                                            <p:txEl>
                                              <p:pRg st="0" end="0"/>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79">
                                            <p:txEl>
                                              <p:pRg st="0" end="0"/>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79">
                                            <p:txEl>
                                              <p:pRg st="0" end="0"/>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79">
                                            <p:txEl>
                                              <p:pRg st="0" end="0"/>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79">
                                            <p:txEl>
                                              <p:pRg st="0" end="0"/>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179">
                                            <p:txEl>
                                              <p:pRg st="0" end="0"/>
                                            </p:txEl>
                                          </p:spTgt>
                                        </p:tgtEl>
                                      </p:cBhvr>
                                      <p:to x="100000" y="60000"/>
                                    </p:animScale>
                                    <p:animScale>
                                      <p:cBhvr>
                                        <p:cTn id="20" dur="166" decel="50000">
                                          <p:stCondLst>
                                            <p:cond delay="676"/>
                                          </p:stCondLst>
                                        </p:cTn>
                                        <p:tgtEl>
                                          <p:spTgt spid="179">
                                            <p:txEl>
                                              <p:pRg st="0" end="0"/>
                                            </p:txEl>
                                          </p:spTgt>
                                        </p:tgtEl>
                                      </p:cBhvr>
                                      <p:to x="100000" y="100000"/>
                                    </p:animScale>
                                    <p:animScale>
                                      <p:cBhvr>
                                        <p:cTn id="21" dur="26">
                                          <p:stCondLst>
                                            <p:cond delay="1312"/>
                                          </p:stCondLst>
                                        </p:cTn>
                                        <p:tgtEl>
                                          <p:spTgt spid="179">
                                            <p:txEl>
                                              <p:pRg st="0" end="0"/>
                                            </p:txEl>
                                          </p:spTgt>
                                        </p:tgtEl>
                                      </p:cBhvr>
                                      <p:to x="100000" y="80000"/>
                                    </p:animScale>
                                    <p:animScale>
                                      <p:cBhvr>
                                        <p:cTn id="22" dur="166" decel="50000">
                                          <p:stCondLst>
                                            <p:cond delay="1338"/>
                                          </p:stCondLst>
                                        </p:cTn>
                                        <p:tgtEl>
                                          <p:spTgt spid="179">
                                            <p:txEl>
                                              <p:pRg st="0" end="0"/>
                                            </p:txEl>
                                          </p:spTgt>
                                        </p:tgtEl>
                                      </p:cBhvr>
                                      <p:to x="100000" y="100000"/>
                                    </p:animScale>
                                    <p:animScale>
                                      <p:cBhvr>
                                        <p:cTn id="23" dur="26">
                                          <p:stCondLst>
                                            <p:cond delay="1642"/>
                                          </p:stCondLst>
                                        </p:cTn>
                                        <p:tgtEl>
                                          <p:spTgt spid="179">
                                            <p:txEl>
                                              <p:pRg st="0" end="0"/>
                                            </p:txEl>
                                          </p:spTgt>
                                        </p:tgtEl>
                                      </p:cBhvr>
                                      <p:to x="100000" y="90000"/>
                                    </p:animScale>
                                    <p:animScale>
                                      <p:cBhvr>
                                        <p:cTn id="24" dur="166" decel="50000">
                                          <p:stCondLst>
                                            <p:cond delay="1668"/>
                                          </p:stCondLst>
                                        </p:cTn>
                                        <p:tgtEl>
                                          <p:spTgt spid="179">
                                            <p:txEl>
                                              <p:pRg st="0" end="0"/>
                                            </p:txEl>
                                          </p:spTgt>
                                        </p:tgtEl>
                                      </p:cBhvr>
                                      <p:to x="100000" y="100000"/>
                                    </p:animScale>
                                    <p:animScale>
                                      <p:cBhvr>
                                        <p:cTn id="25" dur="26">
                                          <p:stCondLst>
                                            <p:cond delay="1808"/>
                                          </p:stCondLst>
                                        </p:cTn>
                                        <p:tgtEl>
                                          <p:spTgt spid="179">
                                            <p:txEl>
                                              <p:pRg st="0" end="0"/>
                                            </p:txEl>
                                          </p:spTgt>
                                        </p:tgtEl>
                                      </p:cBhvr>
                                      <p:to x="100000" y="95000"/>
                                    </p:animScale>
                                    <p:animScale>
                                      <p:cBhvr>
                                        <p:cTn id="26" dur="166" decel="50000">
                                          <p:stCondLst>
                                            <p:cond delay="1834"/>
                                          </p:stCondLst>
                                        </p:cTn>
                                        <p:tgtEl>
                                          <p:spTgt spid="179">
                                            <p:txEl>
                                              <p:pRg st="0" end="0"/>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180"/>
                                        </p:tgtEl>
                                        <p:attrNameLst>
                                          <p:attrName>style.visibility</p:attrName>
                                        </p:attrNameLst>
                                      </p:cBhvr>
                                      <p:to>
                                        <p:strVal val="visible"/>
                                      </p:to>
                                    </p:set>
                                    <p:animEffect transition="in" filter="wipe(down)">
                                      <p:cBhvr>
                                        <p:cTn id="31" dur="580">
                                          <p:stCondLst>
                                            <p:cond delay="0"/>
                                          </p:stCondLst>
                                        </p:cTn>
                                        <p:tgtEl>
                                          <p:spTgt spid="180"/>
                                        </p:tgtEl>
                                      </p:cBhvr>
                                    </p:animEffect>
                                    <p:anim calcmode="lin" valueType="num">
                                      <p:cBhvr>
                                        <p:cTn id="32" dur="1822" tmFilter="0,0; 0.14,0.36; 0.43,0.73; 0.71,0.91; 1.0,1.0">
                                          <p:stCondLst>
                                            <p:cond delay="0"/>
                                          </p:stCondLst>
                                        </p:cTn>
                                        <p:tgtEl>
                                          <p:spTgt spid="180"/>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80"/>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80"/>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80"/>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80"/>
                                        </p:tgtEl>
                                        <p:attrNameLst>
                                          <p:attrName>ppt_y</p:attrName>
                                        </p:attrNameLst>
                                      </p:cBhvr>
                                      <p:tavLst>
                                        <p:tav tm="0" fmla="#ppt_y-sin(pi*$)/81">
                                          <p:val>
                                            <p:fltVal val="0"/>
                                          </p:val>
                                        </p:tav>
                                        <p:tav tm="100000">
                                          <p:val>
                                            <p:fltVal val="1"/>
                                          </p:val>
                                        </p:tav>
                                      </p:tavLst>
                                    </p:anim>
                                    <p:animScale>
                                      <p:cBhvr>
                                        <p:cTn id="37" dur="26">
                                          <p:stCondLst>
                                            <p:cond delay="650"/>
                                          </p:stCondLst>
                                        </p:cTn>
                                        <p:tgtEl>
                                          <p:spTgt spid="180"/>
                                        </p:tgtEl>
                                      </p:cBhvr>
                                      <p:to x="100000" y="60000"/>
                                    </p:animScale>
                                    <p:animScale>
                                      <p:cBhvr>
                                        <p:cTn id="38" dur="166" decel="50000">
                                          <p:stCondLst>
                                            <p:cond delay="676"/>
                                          </p:stCondLst>
                                        </p:cTn>
                                        <p:tgtEl>
                                          <p:spTgt spid="180"/>
                                        </p:tgtEl>
                                      </p:cBhvr>
                                      <p:to x="100000" y="100000"/>
                                    </p:animScale>
                                    <p:animScale>
                                      <p:cBhvr>
                                        <p:cTn id="39" dur="26">
                                          <p:stCondLst>
                                            <p:cond delay="1312"/>
                                          </p:stCondLst>
                                        </p:cTn>
                                        <p:tgtEl>
                                          <p:spTgt spid="180"/>
                                        </p:tgtEl>
                                      </p:cBhvr>
                                      <p:to x="100000" y="80000"/>
                                    </p:animScale>
                                    <p:animScale>
                                      <p:cBhvr>
                                        <p:cTn id="40" dur="166" decel="50000">
                                          <p:stCondLst>
                                            <p:cond delay="1338"/>
                                          </p:stCondLst>
                                        </p:cTn>
                                        <p:tgtEl>
                                          <p:spTgt spid="180"/>
                                        </p:tgtEl>
                                      </p:cBhvr>
                                      <p:to x="100000" y="100000"/>
                                    </p:animScale>
                                    <p:animScale>
                                      <p:cBhvr>
                                        <p:cTn id="41" dur="26">
                                          <p:stCondLst>
                                            <p:cond delay="1642"/>
                                          </p:stCondLst>
                                        </p:cTn>
                                        <p:tgtEl>
                                          <p:spTgt spid="180"/>
                                        </p:tgtEl>
                                      </p:cBhvr>
                                      <p:to x="100000" y="90000"/>
                                    </p:animScale>
                                    <p:animScale>
                                      <p:cBhvr>
                                        <p:cTn id="42" dur="166" decel="50000">
                                          <p:stCondLst>
                                            <p:cond delay="1668"/>
                                          </p:stCondLst>
                                        </p:cTn>
                                        <p:tgtEl>
                                          <p:spTgt spid="180"/>
                                        </p:tgtEl>
                                      </p:cBhvr>
                                      <p:to x="100000" y="100000"/>
                                    </p:animScale>
                                    <p:animScale>
                                      <p:cBhvr>
                                        <p:cTn id="43" dur="26">
                                          <p:stCondLst>
                                            <p:cond delay="1808"/>
                                          </p:stCondLst>
                                        </p:cTn>
                                        <p:tgtEl>
                                          <p:spTgt spid="180"/>
                                        </p:tgtEl>
                                      </p:cBhvr>
                                      <p:to x="100000" y="95000"/>
                                    </p:animScale>
                                    <p:animScale>
                                      <p:cBhvr>
                                        <p:cTn id="44" dur="166" decel="50000">
                                          <p:stCondLst>
                                            <p:cond delay="1834"/>
                                          </p:stCondLst>
                                        </p:cTn>
                                        <p:tgtEl>
                                          <p:spTgt spid="18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P spid="17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5"/>
          <p:cNvSpPr txBox="1">
            <a:spLocks noGrp="1"/>
          </p:cNvSpPr>
          <p:nvPr>
            <p:ph type="title"/>
          </p:nvPr>
        </p:nvSpPr>
        <p:spPr>
          <a:xfrm>
            <a:off x="913775" y="618517"/>
            <a:ext cx="10364451" cy="159617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Twentieth Century"/>
              <a:buNone/>
            </a:pPr>
            <a:r>
              <a:rPr lang="sl-SI" dirty="0"/>
              <a:t>KAJ SMO POČELI?</a:t>
            </a:r>
            <a:endParaRPr dirty="0"/>
          </a:p>
        </p:txBody>
      </p:sp>
      <p:sp>
        <p:nvSpPr>
          <p:cNvPr id="186" name="Google Shape;186;p5"/>
          <p:cNvSpPr txBox="1">
            <a:spLocks noGrp="1"/>
          </p:cNvSpPr>
          <p:nvPr>
            <p:ph type="body" idx="1"/>
          </p:nvPr>
        </p:nvSpPr>
        <p:spPr>
          <a:xfrm>
            <a:off x="913774" y="2367092"/>
            <a:ext cx="10363826" cy="3424107"/>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SzPts val="2000"/>
              <a:buNone/>
            </a:pPr>
            <a:r>
              <a:rPr lang="sl-SI" cap="none" dirty="0"/>
              <a:t>V domu ostarelih </a:t>
            </a:r>
            <a:r>
              <a:rPr lang="sl-SI" cap="none" dirty="0" err="1"/>
              <a:t>Feldbach</a:t>
            </a:r>
            <a:r>
              <a:rPr lang="sl-SI" cap="none" dirty="0"/>
              <a:t> smo nudili pomoč pri izvajanju osebne higiene, izvajali posteljno kopel, nudili pomoč pri hranjenju in pitju, merili </a:t>
            </a:r>
            <a:r>
              <a:rPr lang="sl-SI" cap="none" dirty="0" smtClean="0"/>
              <a:t>vitalne </a:t>
            </a:r>
            <a:r>
              <a:rPr lang="sl-SI" cap="none" dirty="0"/>
              <a:t>funkcije, dajali zdravila per os, nameščali stanovalce na voziček, praznili urinske vrečke, s stanovalci smo veliko komunicirali in prisluhnili vsaki njihovi </a:t>
            </a:r>
            <a:r>
              <a:rPr lang="sl-SI" dirty="0"/>
              <a:t>poučni,zabavni pa tudi žalostni zgodbi</a:t>
            </a:r>
            <a:r>
              <a:rPr lang="sl-SI" cap="none" dirty="0"/>
              <a:t> iz življenja. Naučili smo se tudi, kako pristopiti in komunicirati z dementnimi stanovalci.</a:t>
            </a:r>
            <a:endParaRPr cap="none" dirty="0"/>
          </a:p>
        </p:txBody>
      </p:sp>
    </p:spTree>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wipe(down)">
                                      <p:cBhvr>
                                        <p:cTn id="7" dur="580">
                                          <p:stCondLst>
                                            <p:cond delay="0"/>
                                          </p:stCondLst>
                                        </p:cTn>
                                        <p:tgtEl>
                                          <p:spTgt spid="185"/>
                                        </p:tgtEl>
                                      </p:cBhvr>
                                    </p:animEffect>
                                    <p:anim calcmode="lin" valueType="num">
                                      <p:cBhvr>
                                        <p:cTn id="8" dur="1822" tmFilter="0,0; 0.14,0.36; 0.43,0.73; 0.71,0.91; 1.0,1.0">
                                          <p:stCondLst>
                                            <p:cond delay="0"/>
                                          </p:stCondLst>
                                        </p:cTn>
                                        <p:tgtEl>
                                          <p:spTgt spid="18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5"/>
                                        </p:tgtEl>
                                        <p:attrNameLst>
                                          <p:attrName>ppt_y</p:attrName>
                                        </p:attrNameLst>
                                      </p:cBhvr>
                                      <p:tavLst>
                                        <p:tav tm="0" fmla="#ppt_y-sin(pi*$)/81">
                                          <p:val>
                                            <p:fltVal val="0"/>
                                          </p:val>
                                        </p:tav>
                                        <p:tav tm="100000">
                                          <p:val>
                                            <p:fltVal val="1"/>
                                          </p:val>
                                        </p:tav>
                                      </p:tavLst>
                                    </p:anim>
                                    <p:animScale>
                                      <p:cBhvr>
                                        <p:cTn id="13" dur="26">
                                          <p:stCondLst>
                                            <p:cond delay="650"/>
                                          </p:stCondLst>
                                        </p:cTn>
                                        <p:tgtEl>
                                          <p:spTgt spid="185"/>
                                        </p:tgtEl>
                                      </p:cBhvr>
                                      <p:to x="100000" y="60000"/>
                                    </p:animScale>
                                    <p:animScale>
                                      <p:cBhvr>
                                        <p:cTn id="14" dur="166" decel="50000">
                                          <p:stCondLst>
                                            <p:cond delay="676"/>
                                          </p:stCondLst>
                                        </p:cTn>
                                        <p:tgtEl>
                                          <p:spTgt spid="185"/>
                                        </p:tgtEl>
                                      </p:cBhvr>
                                      <p:to x="100000" y="100000"/>
                                    </p:animScale>
                                    <p:animScale>
                                      <p:cBhvr>
                                        <p:cTn id="15" dur="26">
                                          <p:stCondLst>
                                            <p:cond delay="1312"/>
                                          </p:stCondLst>
                                        </p:cTn>
                                        <p:tgtEl>
                                          <p:spTgt spid="185"/>
                                        </p:tgtEl>
                                      </p:cBhvr>
                                      <p:to x="100000" y="80000"/>
                                    </p:animScale>
                                    <p:animScale>
                                      <p:cBhvr>
                                        <p:cTn id="16" dur="166" decel="50000">
                                          <p:stCondLst>
                                            <p:cond delay="1338"/>
                                          </p:stCondLst>
                                        </p:cTn>
                                        <p:tgtEl>
                                          <p:spTgt spid="185"/>
                                        </p:tgtEl>
                                      </p:cBhvr>
                                      <p:to x="100000" y="100000"/>
                                    </p:animScale>
                                    <p:animScale>
                                      <p:cBhvr>
                                        <p:cTn id="17" dur="26">
                                          <p:stCondLst>
                                            <p:cond delay="1642"/>
                                          </p:stCondLst>
                                        </p:cTn>
                                        <p:tgtEl>
                                          <p:spTgt spid="185"/>
                                        </p:tgtEl>
                                      </p:cBhvr>
                                      <p:to x="100000" y="90000"/>
                                    </p:animScale>
                                    <p:animScale>
                                      <p:cBhvr>
                                        <p:cTn id="18" dur="166" decel="50000">
                                          <p:stCondLst>
                                            <p:cond delay="1668"/>
                                          </p:stCondLst>
                                        </p:cTn>
                                        <p:tgtEl>
                                          <p:spTgt spid="185"/>
                                        </p:tgtEl>
                                      </p:cBhvr>
                                      <p:to x="100000" y="100000"/>
                                    </p:animScale>
                                    <p:animScale>
                                      <p:cBhvr>
                                        <p:cTn id="19" dur="26">
                                          <p:stCondLst>
                                            <p:cond delay="1808"/>
                                          </p:stCondLst>
                                        </p:cTn>
                                        <p:tgtEl>
                                          <p:spTgt spid="185"/>
                                        </p:tgtEl>
                                      </p:cBhvr>
                                      <p:to x="100000" y="95000"/>
                                    </p:animScale>
                                    <p:animScale>
                                      <p:cBhvr>
                                        <p:cTn id="20" dur="166" decel="50000">
                                          <p:stCondLst>
                                            <p:cond delay="1834"/>
                                          </p:stCondLst>
                                        </p:cTn>
                                        <p:tgtEl>
                                          <p:spTgt spid="18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86">
                                            <p:txEl>
                                              <p:pRg st="0" end="0"/>
                                            </p:txEl>
                                          </p:spTgt>
                                        </p:tgtEl>
                                        <p:attrNameLst>
                                          <p:attrName>style.visibility</p:attrName>
                                        </p:attrNameLst>
                                      </p:cBhvr>
                                      <p:to>
                                        <p:strVal val="visible"/>
                                      </p:to>
                                    </p:set>
                                    <p:anim calcmode="lin" valueType="num">
                                      <p:cBhvr>
                                        <p:cTn id="25" dur="500" fill="hold"/>
                                        <p:tgtEl>
                                          <p:spTgt spid="186">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86">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1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p:bldP spid="18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13775" y="1844824"/>
            <a:ext cx="10364451" cy="3456384"/>
          </a:xfrm>
        </p:spPr>
        <p:txBody>
          <a:bodyPr/>
          <a:lstStyle/>
          <a:p>
            <a:r>
              <a:rPr lang="sl-SI" dirty="0">
                <a:solidFill>
                  <a:srgbClr val="FF0000"/>
                </a:solidFill>
              </a:rPr>
              <a:t>Imeli smo organiziran tudi izlet v SALZBURG</a:t>
            </a:r>
          </a:p>
        </p:txBody>
      </p:sp>
      <p:sp>
        <p:nvSpPr>
          <p:cNvPr id="3" name="Ograda besedila 2"/>
          <p:cNvSpPr>
            <a:spLocks noGrp="1"/>
          </p:cNvSpPr>
          <p:nvPr>
            <p:ph type="body" idx="1"/>
          </p:nvPr>
        </p:nvSpPr>
        <p:spPr/>
        <p:txBody>
          <a:bodyPr/>
          <a:lstStyle/>
          <a:p>
            <a:endParaRPr lang="sl-SI" dirty="0"/>
          </a:p>
        </p:txBody>
      </p:sp>
    </p:spTree>
    <p:extLst>
      <p:ext uri="{BB962C8B-B14F-4D97-AF65-F5344CB8AC3E}">
        <p14:creationId xmlns:p14="http://schemas.microsoft.com/office/powerpoint/2010/main" val="3667161714"/>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OGLEDALI SMO SI STARI DEL MESTA,KI JE BIL IZ VRHA GRADU VIDETI </a:t>
            </a:r>
            <a:r>
              <a:rPr lang="sl-SI"/>
              <a:t>ŠE </a:t>
            </a:r>
            <a:r>
              <a:rPr lang="sl-SI" smtClean="0"/>
              <a:t>LEPŠI</a:t>
            </a:r>
            <a:endParaRPr lang="sl-SI" dirty="0"/>
          </a:p>
        </p:txBody>
      </p:sp>
      <p:sp>
        <p:nvSpPr>
          <p:cNvPr id="3" name="Ograda besedila 2"/>
          <p:cNvSpPr>
            <a:spLocks noGrp="1"/>
          </p:cNvSpPr>
          <p:nvPr>
            <p:ph type="body" idx="1"/>
          </p:nvPr>
        </p:nvSpPr>
        <p:spPr/>
        <p:txBody>
          <a:bodyPr/>
          <a:lstStyle/>
          <a:p>
            <a:endParaRPr lang="sl-SI"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3792" y="1916832"/>
            <a:ext cx="5744949" cy="44509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456" y="2046784"/>
            <a:ext cx="2343101" cy="37444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3314184"/>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additive="base">
                                        <p:cTn id="14" dur="500" fill="hold"/>
                                        <p:tgtEl>
                                          <p:spTgt spid="2050"/>
                                        </p:tgtEl>
                                        <p:attrNameLst>
                                          <p:attrName>ppt_x</p:attrName>
                                        </p:attrNameLst>
                                      </p:cBhvr>
                                      <p:tavLst>
                                        <p:tav tm="0">
                                          <p:val>
                                            <p:strVal val="#ppt_x"/>
                                          </p:val>
                                        </p:tav>
                                        <p:tav tm="100000">
                                          <p:val>
                                            <p:strVal val="#ppt_x"/>
                                          </p:val>
                                        </p:tav>
                                      </p:tavLst>
                                    </p:anim>
                                    <p:anim calcmode="lin" valueType="num">
                                      <p:cBhvr additive="base">
                                        <p:cTn id="15"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circle(in)">
                                      <p:cBhvr>
                                        <p:cTn id="20"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3863752" y="836712"/>
            <a:ext cx="7272808" cy="3528392"/>
          </a:xfrm>
        </p:spPr>
        <p:txBody>
          <a:bodyPr>
            <a:normAutofit/>
          </a:bodyPr>
          <a:lstStyle/>
          <a:p>
            <a:r>
              <a:rPr lang="sl-SI" sz="2700" dirty="0"/>
              <a:t>DVOREC Z VRTOM NA KATEREM SMO SE UDELEŽILI TAKO IMENOVANIH VODNIH IGER,KJER SMO NEPRIČAKOVANO POSTALI PREMOČENI DO </a:t>
            </a:r>
            <a:r>
              <a:rPr lang="sl-SI" sz="2700" dirty="0" smtClean="0"/>
              <a:t>KOSTI…</a:t>
            </a:r>
            <a:br>
              <a:rPr lang="sl-SI" sz="2700" dirty="0" smtClean="0"/>
            </a:br>
            <a:r>
              <a:rPr lang="sl-SI" sz="2700" dirty="0"/>
              <a:t/>
            </a:r>
            <a:br>
              <a:rPr lang="sl-SI" sz="2700" dirty="0"/>
            </a:br>
            <a:r>
              <a:rPr lang="sl-SI" sz="2800" dirty="0" smtClean="0"/>
              <a:t>KOT </a:t>
            </a:r>
            <a:r>
              <a:rPr lang="sl-SI" sz="2800" dirty="0"/>
              <a:t>DA NISMO BILI ŽE DOVOLJ PREMOČENI, NAS JE OB ČAKANJU AVTOBUSA ZMOČIL ŠE DEŽ</a:t>
            </a:r>
            <a:endParaRPr lang="sl-SI" sz="2700" dirty="0"/>
          </a:p>
        </p:txBody>
      </p:sp>
      <p:sp>
        <p:nvSpPr>
          <p:cNvPr id="3" name="Podnaslov 2"/>
          <p:cNvSpPr>
            <a:spLocks noGrp="1"/>
          </p:cNvSpPr>
          <p:nvPr>
            <p:ph type="subTitle" idx="1"/>
          </p:nvPr>
        </p:nvSpPr>
        <p:spPr/>
        <p:txBody>
          <a:bodyPr/>
          <a:lstStyle/>
          <a:p>
            <a:endParaRPr lang="sl-SI" dirty="0"/>
          </a:p>
        </p:txBody>
      </p:sp>
      <p:sp>
        <p:nvSpPr>
          <p:cNvPr id="4" name="AutoShape 4" descr="https://mail.google.com/mail/u/1?ui=2&amp;ik=34dfcaf716&amp;attid=0.7&amp;permmsgid=msg-a:r8504735078892897823&amp;th=16d59ddf424e6d5b&amp;view=fimg&amp;sz=s0-l75-ft&amp;attbid=ANGjdJ94zl_mJvTKmFO8G2vnbxaniFhN93Qst9a3rHUtSQ47XNLkHhrBFtKgbpz0Fq_y3w11utpbvJliGOyngQTWfwQX309aqIaVxKLMmEWz_5xTBfjkpXFculE1Xf8&amp;disp=emb&amp;realattid=16d59dde53c207cf5f0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847" b="13456"/>
          <a:stretch/>
        </p:blipFill>
        <p:spPr bwMode="auto">
          <a:xfrm>
            <a:off x="431317" y="1340768"/>
            <a:ext cx="3508379" cy="45365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002291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6159216f80_1_17"/>
          <p:cNvSpPr txBox="1">
            <a:spLocks noGrp="1"/>
          </p:cNvSpPr>
          <p:nvPr>
            <p:ph type="title"/>
          </p:nvPr>
        </p:nvSpPr>
        <p:spPr>
          <a:xfrm>
            <a:off x="913775" y="618517"/>
            <a:ext cx="10364400" cy="1596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sl-SI" dirty="0"/>
              <a:t>„tudi </a:t>
            </a:r>
            <a:r>
              <a:rPr lang="sl-SI" dirty="0" err="1"/>
              <a:t>cuker</a:t>
            </a:r>
            <a:r>
              <a:rPr lang="sl-SI"/>
              <a:t> </a:t>
            </a:r>
            <a:r>
              <a:rPr lang="sl-SI" dirty="0"/>
              <a:t>nam </a:t>
            </a:r>
            <a:r>
              <a:rPr lang="sl-SI"/>
              <a:t>je padel“</a:t>
            </a:r>
            <a:endParaRPr dirty="0"/>
          </a:p>
        </p:txBody>
      </p:sp>
      <p:sp>
        <p:nvSpPr>
          <p:cNvPr id="202" name="Google Shape;202;g6159216f80_1_17"/>
          <p:cNvSpPr txBox="1">
            <a:spLocks noGrp="1"/>
          </p:cNvSpPr>
          <p:nvPr>
            <p:ph type="body" idx="1"/>
          </p:nvPr>
        </p:nvSpPr>
        <p:spPr>
          <a:xfrm>
            <a:off x="913774" y="2367092"/>
            <a:ext cx="10363800" cy="3424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464" y="1700808"/>
            <a:ext cx="3612727" cy="48169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2615" b="12359"/>
          <a:stretch/>
        </p:blipFill>
        <p:spPr bwMode="auto">
          <a:xfrm>
            <a:off x="6816080" y="1988840"/>
            <a:ext cx="3183686" cy="42484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1000"/>
                                        <p:tgtEl>
                                          <p:spTgt spid="201"/>
                                        </p:tgtEl>
                                      </p:cBhvr>
                                    </p:animEffect>
                                    <p:anim calcmode="lin" valueType="num">
                                      <p:cBhvr>
                                        <p:cTn id="8" dur="1000" fill="hold"/>
                                        <p:tgtEl>
                                          <p:spTgt spid="201"/>
                                        </p:tgtEl>
                                        <p:attrNameLst>
                                          <p:attrName>ppt_x</p:attrName>
                                        </p:attrNameLst>
                                      </p:cBhvr>
                                      <p:tavLst>
                                        <p:tav tm="0">
                                          <p:val>
                                            <p:strVal val="#ppt_x"/>
                                          </p:val>
                                        </p:tav>
                                        <p:tav tm="100000">
                                          <p:val>
                                            <p:strVal val="#ppt_x"/>
                                          </p:val>
                                        </p:tav>
                                      </p:tavLst>
                                    </p:anim>
                                    <p:anim calcmode="lin" valueType="num">
                                      <p:cBhvr>
                                        <p:cTn id="9" dur="1000" fill="hold"/>
                                        <p:tgtEl>
                                          <p:spTgt spid="20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down)">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anim calcmode="lin" valueType="num">
                                      <p:cBhvr>
                                        <p:cTn id="19" dur="1000" fill="hold"/>
                                        <p:tgtEl>
                                          <p:spTgt spid="1027"/>
                                        </p:tgtEl>
                                        <p:attrNameLst>
                                          <p:attrName>ppt_w</p:attrName>
                                        </p:attrNameLst>
                                      </p:cBhvr>
                                      <p:tavLst>
                                        <p:tav tm="0">
                                          <p:val>
                                            <p:fltVal val="0"/>
                                          </p:val>
                                        </p:tav>
                                        <p:tav tm="100000">
                                          <p:val>
                                            <p:strVal val="#ppt_w"/>
                                          </p:val>
                                        </p:tav>
                                      </p:tavLst>
                                    </p:anim>
                                    <p:anim calcmode="lin" valueType="num">
                                      <p:cBhvr>
                                        <p:cTn id="20" dur="1000" fill="hold"/>
                                        <p:tgtEl>
                                          <p:spTgt spid="1027"/>
                                        </p:tgtEl>
                                        <p:attrNameLst>
                                          <p:attrName>ppt_h</p:attrName>
                                        </p:attrNameLst>
                                      </p:cBhvr>
                                      <p:tavLst>
                                        <p:tav tm="0">
                                          <p:val>
                                            <p:fltVal val="0"/>
                                          </p:val>
                                        </p:tav>
                                        <p:tav tm="100000">
                                          <p:val>
                                            <p:strVal val="#ppt_h"/>
                                          </p:val>
                                        </p:tav>
                                      </p:tavLst>
                                    </p:anim>
                                    <p:anim calcmode="lin" valueType="num">
                                      <p:cBhvr>
                                        <p:cTn id="21" dur="1000" fill="hold"/>
                                        <p:tgtEl>
                                          <p:spTgt spid="1027"/>
                                        </p:tgtEl>
                                        <p:attrNameLst>
                                          <p:attrName>style.rotation</p:attrName>
                                        </p:attrNameLst>
                                      </p:cBhvr>
                                      <p:tavLst>
                                        <p:tav tm="0">
                                          <p:val>
                                            <p:fltVal val="90"/>
                                          </p:val>
                                        </p:tav>
                                        <p:tav tm="100000">
                                          <p:val>
                                            <p:fltVal val="0"/>
                                          </p:val>
                                        </p:tav>
                                      </p:tavLst>
                                    </p:anim>
                                    <p:animEffect transition="in" filter="fade">
                                      <p:cBhvr>
                                        <p:cTn id="22"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p:bldLst>
  </p:timing>
</p:sld>
</file>

<file path=ppt/theme/theme1.xml><?xml version="1.0" encoding="utf-8"?>
<a:theme xmlns:a="http://schemas.openxmlformats.org/drawingml/2006/main" name="Kapljica">
  <a:themeElements>
    <a:clrScheme name="Droplet">
      <a:dk1>
        <a:srgbClr val="000000"/>
      </a:dk1>
      <a:lt1>
        <a:srgbClr val="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TotalTime>
  <Words>225</Words>
  <Application>Microsoft Office PowerPoint</Application>
  <PresentationFormat>Širokozaslonsko</PresentationFormat>
  <Paragraphs>17</Paragraphs>
  <Slides>10</Slides>
  <Notes>7</Notes>
  <HiddenSlides>0</HiddenSlides>
  <MMClips>1</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10</vt:i4>
      </vt:variant>
    </vt:vector>
  </HeadingPairs>
  <TitlesOfParts>
    <vt:vector size="14" baseType="lpstr">
      <vt:lpstr>Arial</vt:lpstr>
      <vt:lpstr>Twentieth Century</vt:lpstr>
      <vt:lpstr>Wingdings</vt:lpstr>
      <vt:lpstr>Kapljica</vt:lpstr>
      <vt:lpstr>ERASMUS +  FELDBACH - AVSTRIJA</vt:lpstr>
      <vt:lpstr>PowerPointova predstavitev</vt:lpstr>
      <vt:lpstr>FELDBACH</vt:lpstr>
      <vt:lpstr>SENECURA SOCIALZENTRUM FELDBACH  HAUS MELISSE</vt:lpstr>
      <vt:lpstr>KAJ SMO POČELI?</vt:lpstr>
      <vt:lpstr>Imeli smo organiziran tudi izlet v SALZBURG</vt:lpstr>
      <vt:lpstr>OGLEDALI SMO SI STARI DEL MESTA,KI JE BIL IZ VRHA GRADU VIDETI ŠE LEPŠI</vt:lpstr>
      <vt:lpstr>DVOREC Z VRTOM NA KATEREM SMO SE UDELEŽILI TAKO IMENOVANIH VODNIH IGER,KJER SMO NEPRIČAKOVANO POSTALI PREMOČENI DO KOSTI…  KOT DA NISMO BILI ŽE DOVOLJ PREMOČENI, NAS JE OB ČAKANJU AVTOBUSA ZMOČIL ŠE DEŽ</vt:lpstr>
      <vt:lpstr>„tudi cuker nam je padel“</vt:lpstr>
      <vt:lpstr>    izkušnja je bila prečudovita in bi jo ponovili ne samo še enkrat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ERASMUS +  FELDBACH - AVSTRIJA</dc:title>
  <dc:creator>Karolj.Baranja@gmail.com</dc:creator>
  <cp:lastModifiedBy>Božidar</cp:lastModifiedBy>
  <cp:revision>14</cp:revision>
  <dcterms:created xsi:type="dcterms:W3CDTF">2019-09-22T13:29:33Z</dcterms:created>
  <dcterms:modified xsi:type="dcterms:W3CDTF">2019-09-25T17:16:40Z</dcterms:modified>
</cp:coreProperties>
</file>